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9CBFDC-5188-7542-AF3E-C1B4BF91C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CCDDCA-09DE-8B48-BAAB-B5871B1EE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541F45-373F-1C4F-8441-1A99E149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97F07E-6BE2-D749-B79F-E7F318E7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E43327-F2AB-AF45-ABB7-A03CBE10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1E0A8-6147-1942-9CD5-E66D0E5A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4171120-1332-064E-AFA0-4B3726DC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2798EB-3F28-E344-9439-10E62290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FBE311-EA58-C043-83B8-30F94DBB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C3D2C-90C5-6545-B174-FE18C075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30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05ED20B-27A1-C749-BBA7-A4B8F2F4A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170E20-1326-CE48-A225-C6C6A9C08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B01F50-3D88-1842-8CFC-5785946C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D98D46-4A1F-F644-92C3-BE03C667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AC82F8-F5DB-6440-8360-03C76386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96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4FF411-8A88-3C4D-84AD-CDA4AEF4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E14960-0E47-AD41-A570-D57B6E55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8FDBC2-EE3C-A341-B63D-7DC0F773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0F4C30-3A0A-9845-9BAB-F3980FCF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E63CBC-B50C-C24D-9F9A-2166F7C6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19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FE8DA-57EA-C04C-912F-84FF1A7A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1960CC-D3D8-AB44-84F1-63169824B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3F6866-F734-534E-ABEE-CBFD59BA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2EC5AD-276B-5D48-B3B6-9851DBA0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99D4C6-6B4A-4E40-932D-D6E446E1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84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51C84-72E5-2446-A9CB-00D13360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BE9857-6D84-D842-BF2B-733DE4F02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2CC493-01DF-984F-B1D9-65A24E97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EAC30C-EF4C-F746-950A-6462AF35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84DD76-9FF9-AB4C-9D1F-23B73541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CEEE98-83F3-DC4B-AB57-E36E309B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55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DACA-ABBE-3046-8006-104DA23A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081B27-9B84-2D41-B14C-537A5EEC8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F937F0-4ECC-8B45-AE2F-EC843096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2C7D6B-6B70-DE40-9B7E-82F84F91E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05C27C-EBD4-4A41-AD68-199BBDBF0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B2B6FA9-24F6-1045-9E4F-38B1B705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81B06E6-C8B0-E442-B189-643A1801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64FCF77-F166-6444-BE50-8DEA3986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75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A89E5A-DE91-7A4D-A8C8-1FA1D573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780C9F-7FD9-5F4E-A7F3-2CFEFEB3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E15137C-626C-C440-9E39-F0FA81AF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0957F2-8B7D-AF44-B2C1-6CAFB1BD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2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37EBFF9-777A-B645-8154-BAA35D4E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6D66BB8-C72C-8F46-9955-ED0CBA8A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D1C97E-9C74-CD43-8E29-F032BF74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4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638A8-11CD-D64D-B560-C9CBA3A0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843EF8-B3BA-7947-A68C-CD147ED7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BB8EBC-FA48-AC48-A8DC-8A29B0A9B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B49620-09CD-F74B-AA87-14C0EED5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EA75D0-DEBA-B24D-92F7-91DE231D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768A1D-6587-4446-9E26-1EE14FD1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16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60995-F4A4-D046-B6B2-749771F0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2BA0F3D-1B07-3A4E-9A1D-DBF0A2CA5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CA5B91-9AFD-D840-BC50-911594D14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8DB678-27B6-164C-885E-AA4C626A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236D11-CB8A-3947-BCB1-F117341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011076-37F5-C64B-9AC0-B2DAEF1E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2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A9EA56D-6EB7-CE4B-A97C-25A418E8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914125-DF81-CA40-9DBF-797B1F94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780303-EAAB-DB45-8331-EA64DD334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F159-3266-9E49-853B-520970781BEB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CA7929-80FF-A147-81BC-3ACB32846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0C860C-9C6F-6A4C-9DF5-B12344556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D9DA-1731-A040-8F0E-4120888647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45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EE18C-95EF-B446-90E8-B7BCC2C6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56" y="382245"/>
            <a:ext cx="5380162" cy="6093510"/>
          </a:xfrm>
        </p:spPr>
        <p:txBody>
          <a:bodyPr numCol="1" anchor="ctr">
            <a:normAutofit/>
          </a:bodyPr>
          <a:lstStyle/>
          <a:p>
            <a:pPr algn="r"/>
            <a:r>
              <a:rPr lang="pl-PL" sz="6000" b="1">
                <a:latin typeface="Castellar" panose="02000000000000000000" pitchFamily="2" charset="0"/>
                <a:ea typeface="Castellar" panose="02000000000000000000" pitchFamily="2" charset="0"/>
              </a:rPr>
              <a:t>Św. Michał Archanioł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42D86AE-4E2C-8E49-BCDA-85C944AE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14" y="764490"/>
            <a:ext cx="3646763" cy="5418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06A1866-A313-D14C-B762-046A00090A2E}"/>
              </a:ext>
            </a:extLst>
          </p:cNvPr>
          <p:cNvSpPr txBox="1"/>
          <p:nvPr/>
        </p:nvSpPr>
        <p:spPr>
          <a:xfrm>
            <a:off x="6792637" y="434347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5400"/>
          </a:p>
        </p:txBody>
      </p:sp>
    </p:spTree>
    <p:extLst>
      <p:ext uri="{BB962C8B-B14F-4D97-AF65-F5344CB8AC3E}">
        <p14:creationId xmlns:p14="http://schemas.microsoft.com/office/powerpoint/2010/main" val="283859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48657-2C56-8C42-96C7-4A299039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80" y="96038"/>
            <a:ext cx="3932237" cy="1456765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Abadi" panose="020B0604020104020204" pitchFamily="34" charset="0"/>
                <a:ea typeface="Baskerville Old Face" panose="02000000000000000000" pitchFamily="2" charset="0"/>
              </a:rPr>
              <a:t>Michał Archanioł</a:t>
            </a:r>
            <a:endParaRPr lang="pl-PL" sz="4000" dirty="0">
              <a:latin typeface="Amasis MT Pro Black" panose="02000000000000000000" pitchFamily="2" charset="0"/>
              <a:ea typeface="Amasis MT Pro Black" panose="02000000000000000000" pitchFamily="2" charset="0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75391FB0-8995-C743-8E72-468CDA7D7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05" y="326659"/>
            <a:ext cx="4620507" cy="6204681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56FFEC-C54A-7A48-B63D-4A4945E79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280" y="1724230"/>
            <a:ext cx="5592661" cy="470456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pl-PL" sz="6400" dirty="0">
                <a:latin typeface="Abadi" panose="020B0604020104020204" pitchFamily="34" charset="0"/>
                <a:ea typeface="Baskerville Old Face" panose="02000000000000000000" pitchFamily="2" charset="0"/>
              </a:rPr>
              <a:t>w wierze chrześcijańskiej to pierwszy                i najważniejszy z aniołów. 
Jest odpowiedzialny za sprawiedliwość                         i bezpieczeństwo oraz jego obowiązkiem jest zanoszenie modlitw ludzkich do Boga. 
Michał jako pierwszy z aniołów postawił się szatanowi i stoczył z nim bitwę, wykrzykując: ,,Któż jak Bóg!”.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090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DF7060BF-0685-E240-846E-A386EB9E7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5" y="719666"/>
            <a:ext cx="2709334" cy="5418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DA2FCD8-2C1F-DA4D-9319-32E57C50FB1A}"/>
              </a:ext>
            </a:extLst>
          </p:cNvPr>
          <p:cNvSpPr txBox="1"/>
          <p:nvPr/>
        </p:nvSpPr>
        <p:spPr>
          <a:xfrm>
            <a:off x="5550958" y="1121575"/>
            <a:ext cx="5405592" cy="446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2400" dirty="0">
                <a:latin typeface="Abadi" panose="020B0604020104020204" pitchFamily="34" charset="0"/>
                <a:ea typeface="Yu Gothic UI Semilight" panose="020B0400000000000000" pitchFamily="34" charset="-128"/>
                <a:cs typeface="Leelawadee UI" panose="020B0502040204020203" pitchFamily="34" charset="-34"/>
              </a:rPr>
              <a:t>Michał Archanioł jest uważany za księcia aniołów. Jest obdarzany wielkim zaufaniem Boga, przez co powierzane są mu zadania specjalne. Michał jest aniołem stróżem i wstawia się za ludzi przed samym Bogiem, aby ci mogli trafić do nieba i doznać szczęścia wiecznego.</a:t>
            </a:r>
          </a:p>
        </p:txBody>
      </p:sp>
    </p:spTree>
    <p:extLst>
      <p:ext uri="{BB962C8B-B14F-4D97-AF65-F5344CB8AC3E}">
        <p14:creationId xmlns:p14="http://schemas.microsoft.com/office/powerpoint/2010/main" val="394743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C066595-5D25-6246-AD1F-09CA4FD16472}"/>
              </a:ext>
            </a:extLst>
          </p:cNvPr>
          <p:cNvSpPr txBox="1"/>
          <p:nvPr/>
        </p:nvSpPr>
        <p:spPr>
          <a:xfrm>
            <a:off x="3048934" y="3242466"/>
            <a:ext cx="6097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69DE2C0-DFBA-604C-AD35-46DA12DE8187}"/>
              </a:ext>
            </a:extLst>
          </p:cNvPr>
          <p:cNvSpPr txBox="1"/>
          <p:nvPr/>
        </p:nvSpPr>
        <p:spPr>
          <a:xfrm>
            <a:off x="3048934" y="3242466"/>
            <a:ext cx="6097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1F1DEF-4041-6146-ACFB-A2BF54182A5A}"/>
              </a:ext>
            </a:extLst>
          </p:cNvPr>
          <p:cNvSpPr txBox="1"/>
          <p:nvPr/>
        </p:nvSpPr>
        <p:spPr>
          <a:xfrm>
            <a:off x="2233612" y="-184666"/>
            <a:ext cx="680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pl-PL" sz="1800" b="0" i="0" u="none" strike="noStrike"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id="{2DBD0B73-D53A-6548-B78F-86F751FD1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29" y="250575"/>
            <a:ext cx="5650532" cy="635684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74A2D2D-DD40-B74B-9A82-7414A83D753E}"/>
              </a:ext>
            </a:extLst>
          </p:cNvPr>
          <p:cNvSpPr txBox="1"/>
          <p:nvPr/>
        </p:nvSpPr>
        <p:spPr>
          <a:xfrm>
            <a:off x="5183467" y="25127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B4975FD-8C53-0D42-9BDF-44C9373A9302}"/>
              </a:ext>
            </a:extLst>
          </p:cNvPr>
          <p:cNvSpPr txBox="1"/>
          <p:nvPr/>
        </p:nvSpPr>
        <p:spPr>
          <a:xfrm>
            <a:off x="450139" y="1626639"/>
            <a:ext cx="4418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800">
                <a:latin typeface="Abadi" panose="020B0604020104020204" pitchFamily="34" charset="0"/>
              </a:rPr>
              <a:t>Imię Michała Archanioła tłumaczone z języka Hebrajskiego oznacza: ,,Któż jak Bóg”. </a:t>
            </a:r>
          </a:p>
          <a:p>
            <a:pPr algn="l"/>
            <a:endParaRPr lang="pl-PL" sz="2800">
              <a:latin typeface="Abadi" panose="020B0604020104020204" pitchFamily="34" charset="0"/>
            </a:endParaRPr>
          </a:p>
          <a:p>
            <a:pPr algn="l"/>
            <a:r>
              <a:rPr lang="pl-PL" sz="2800">
                <a:latin typeface="Abadi" panose="020B0604020104020204" pitchFamily="34" charset="0"/>
              </a:rPr>
              <a:t>Jego atrybunami są: ognisty miecz, tarcza, lub postać szatana pod jego stopami na znak, że z nim zwyciężył. </a:t>
            </a:r>
          </a:p>
        </p:txBody>
      </p:sp>
    </p:spTree>
    <p:extLst>
      <p:ext uri="{BB962C8B-B14F-4D97-AF65-F5344CB8AC3E}">
        <p14:creationId xmlns:p14="http://schemas.microsoft.com/office/powerpoint/2010/main" val="206743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CE795B5-2849-5841-8C01-1F6390E993DC}"/>
              </a:ext>
            </a:extLst>
          </p:cNvPr>
          <p:cNvSpPr txBox="1"/>
          <p:nvPr/>
        </p:nvSpPr>
        <p:spPr>
          <a:xfrm>
            <a:off x="1111996" y="2305615"/>
            <a:ext cx="3519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800">
                <a:latin typeface="Abadi" panose="020B0604020104020204" pitchFamily="34" charset="0"/>
              </a:rPr>
              <a:t>Jest on m.in. Patronem żołnierzy, policjantów, małych dzieci oraz dobrej śmierci.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A27A15DC-0141-7E43-97A8-7137388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21" y="719665"/>
            <a:ext cx="415488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7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7918064D-3650-6F48-8859-9F1CA3D43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70" y="402045"/>
            <a:ext cx="4342765" cy="605391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3B86F9-C7D8-8643-8EA1-FB2396B61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450" y="607861"/>
            <a:ext cx="4342765" cy="51024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pl-PL" sz="2800" dirty="0">
                <a:latin typeface="Abadi" panose="020B0604020104020204" pitchFamily="34" charset="0"/>
              </a:rPr>
              <a:t>W apokalipsie Michał Archanioł jest ukazany jako dowódca anielskich zastępów. Prowadzi on je na bitwę z szatanem                   i innymi zbuntowanymi aniołami. Uznawany on jest                za jednego z siedmiu aniołów rzędu najwyższego. </a:t>
            </a:r>
          </a:p>
        </p:txBody>
      </p:sp>
    </p:spTree>
    <p:extLst>
      <p:ext uri="{BB962C8B-B14F-4D97-AF65-F5344CB8AC3E}">
        <p14:creationId xmlns:p14="http://schemas.microsoft.com/office/powerpoint/2010/main" val="190510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BF823-C08F-7245-8A87-45BDFAA2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badi" panose="020B0604020104020204" pitchFamily="34" charset="0"/>
              </a:rPr>
              <a:t>Modlitwa do Św.Michała Archanioła: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41F939A1-0978-4A43-93F5-34B4546E7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00" y="292924"/>
            <a:ext cx="4705712" cy="627215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A3DD5D-3B68-8646-A352-799135ED2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187789" cy="3886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Święty Michale Archaniele! Wspomagaj nas   w walce, a przeciw niegodziwości                             i zasadzkom złego ducha bądź naszą obroną.</a:t>
            </a:r>
            <a:br>
              <a:rPr lang="pl-PL" sz="2000" dirty="0">
                <a:latin typeface="Abadi" panose="020B0604020104020204" pitchFamily="34" charset="0"/>
              </a:rPr>
            </a:br>
            <a:r>
              <a:rPr lang="pl-PL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Oby go Bóg pogromić raczył, pokornie                  o to prosimy, a Ty, Wodzu niebieskich zastępów, szatana i inne duchy złe, które             na zgubę dusz ludzkich po tym świecie krążą,</a:t>
            </a:r>
            <a:br>
              <a:rPr lang="pl-PL" sz="2000" dirty="0">
                <a:latin typeface="Abadi" panose="020B0604020104020204" pitchFamily="34" charset="0"/>
              </a:rPr>
            </a:br>
            <a:r>
              <a:rPr lang="pl-PL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mocą Bożą strąć do piekła. Amen.</a:t>
            </a:r>
            <a:endParaRPr lang="pl-PL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4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DEFD16-AA41-AF44-9470-D7377A51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0610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latin typeface="Abadi" panose="020B0604020104020204" pitchFamily="34" charset="0"/>
              </a:rPr>
              <a:t>Dziękuję za Uwagę.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37EAA4E-EDF3-407C-8AA3-99A92B3E81C6}"/>
              </a:ext>
            </a:extLst>
          </p:cNvPr>
          <p:cNvSpPr txBox="1"/>
          <p:nvPr/>
        </p:nvSpPr>
        <p:spPr>
          <a:xfrm>
            <a:off x="4777273" y="4674637"/>
            <a:ext cx="3760237" cy="5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C433E79-8ADE-47DD-933D-B99F73955073}"/>
              </a:ext>
            </a:extLst>
          </p:cNvPr>
          <p:cNvSpPr txBox="1"/>
          <p:nvPr/>
        </p:nvSpPr>
        <p:spPr>
          <a:xfrm>
            <a:off x="8462865" y="5458593"/>
            <a:ext cx="429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Marcelina</a:t>
            </a:r>
            <a:r>
              <a:rPr lang="pl-PL" dirty="0"/>
              <a:t> </a:t>
            </a:r>
            <a:r>
              <a:rPr lang="pl-PL" sz="3200" dirty="0" err="1"/>
              <a:t>Homa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52129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267</Words>
  <Application>Microsoft Office PowerPoint</Application>
  <PresentationFormat>Panoramiczny</PresentationFormat>
  <Paragraphs>13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Yu Gothic UI Semilight</vt:lpstr>
      <vt:lpstr>Abadi</vt:lpstr>
      <vt:lpstr>Amasis MT Pro Black</vt:lpstr>
      <vt:lpstr>Arial</vt:lpstr>
      <vt:lpstr>Baskerville Old Face</vt:lpstr>
      <vt:lpstr>Calibri</vt:lpstr>
      <vt:lpstr>Calibri Light</vt:lpstr>
      <vt:lpstr>Castellar</vt:lpstr>
      <vt:lpstr>Leelawadee UI</vt:lpstr>
      <vt:lpstr>Motyw pakietu Office</vt:lpstr>
      <vt:lpstr>Św. Michał Archanioł</vt:lpstr>
      <vt:lpstr>Michał Archanioł</vt:lpstr>
      <vt:lpstr>Prezentacja programu PowerPoint</vt:lpstr>
      <vt:lpstr>Prezentacja programu PowerPoint</vt:lpstr>
      <vt:lpstr>Prezentacja programu PowerPoint</vt:lpstr>
      <vt:lpstr>Prezentacja programu PowerPoint</vt:lpstr>
      <vt:lpstr>Modlitwa do Św.Michała Archanioła: 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Św. Michał Archanioł</dc:title>
  <dc:creator>Marcela Homa</dc:creator>
  <cp:lastModifiedBy>Maria Harasik</cp:lastModifiedBy>
  <cp:revision>6</cp:revision>
  <dcterms:created xsi:type="dcterms:W3CDTF">2021-11-29T18:07:42Z</dcterms:created>
  <dcterms:modified xsi:type="dcterms:W3CDTF">2021-12-07T18:23:37Z</dcterms:modified>
</cp:coreProperties>
</file>