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76" r:id="rId3"/>
    <p:sldId id="259" r:id="rId4"/>
    <p:sldId id="261" r:id="rId5"/>
    <p:sldId id="277" r:id="rId6"/>
    <p:sldId id="278" r:id="rId7"/>
    <p:sldId id="27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245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91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95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97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0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54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48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8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3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59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32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5DD2-B096-4A97-9365-69E5561C70D3}" type="datetimeFigureOut">
              <a:rPr lang="pl-PL" smtClean="0"/>
              <a:pPr/>
              <a:t>2020-05-05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219-7074-404A-8EA2-5FAAA923360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247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0146" y="2841621"/>
            <a:ext cx="9144000" cy="1244282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Kierunki kształcenia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96913"/>
            <a:ext cx="53340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000">
        <p14:doors dir="ver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06581" y="2036612"/>
            <a:ext cx="5929746" cy="1218012"/>
          </a:xfrm>
        </p:spPr>
        <p:txBody>
          <a:bodyPr>
            <a:noAutofit/>
          </a:bodyPr>
          <a:lstStyle/>
          <a:p>
            <a:endParaRPr lang="pl-PL" sz="36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informatyk </a:t>
            </a:r>
          </a:p>
          <a:p>
            <a:endParaRPr lang="pl-PL" sz="40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reklamy</a:t>
            </a:r>
          </a:p>
          <a:p>
            <a:endParaRPr lang="pl-PL" sz="36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spedytor</a:t>
            </a:r>
          </a:p>
          <a:p>
            <a:endParaRPr lang="pl-PL" sz="40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0563" y="655349"/>
            <a:ext cx="5334000" cy="161925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6012874" y="2576938"/>
            <a:ext cx="5929745" cy="357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</a:t>
            </a: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ekonomista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l-PL" sz="12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rachunkowości</a:t>
            </a: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l-PL" sz="12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</a:t>
            </a: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hotelarstwa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l-PL" sz="12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4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Technik handlowiec</a:t>
            </a:r>
            <a:endParaRPr lang="pl-PL" sz="40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000">
        <p14:doors dir="ver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838200" y="336324"/>
            <a:ext cx="10515600" cy="124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7200" dirty="0" smtClean="0">
                <a:solidFill>
                  <a:srgbClr val="2BBDBB"/>
                </a:solidFill>
                <a:latin typeface="Candara" panose="020E0502030303020204" pitchFamily="34" charset="0"/>
              </a:rPr>
              <a:t>Zdawalność egzaminów:</a:t>
            </a:r>
            <a:endParaRPr lang="pl-PL" sz="7200" dirty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  <p:sp>
        <p:nvSpPr>
          <p:cNvPr id="5" name="Łza 4"/>
          <p:cNvSpPr/>
          <p:nvPr/>
        </p:nvSpPr>
        <p:spPr>
          <a:xfrm>
            <a:off x="360219" y="1801091"/>
            <a:ext cx="2396044" cy="2029683"/>
          </a:xfrm>
          <a:prstGeom prst="teardrop">
            <a:avLst/>
          </a:prstGeom>
          <a:solidFill>
            <a:srgbClr val="2BB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 smtClean="0">
                <a:solidFill>
                  <a:schemeClr val="bg1"/>
                </a:solidFill>
              </a:rPr>
              <a:t>90 - 100%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420885" y="2005269"/>
            <a:ext cx="7905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zdawalność egzaminu zawodowego praktycznego </a:t>
            </a:r>
            <a:endParaRPr lang="pl-PL" sz="48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48594" y="4162817"/>
            <a:ext cx="7905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zdawalność egzaminu zawodowego teoretycznego.</a:t>
            </a:r>
            <a:endParaRPr lang="pl-PL" sz="48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Łza 9"/>
          <p:cNvSpPr/>
          <p:nvPr/>
        </p:nvSpPr>
        <p:spPr>
          <a:xfrm>
            <a:off x="360219" y="4197927"/>
            <a:ext cx="2396044" cy="2029683"/>
          </a:xfrm>
          <a:prstGeom prst="teardrop">
            <a:avLst/>
          </a:prstGeom>
          <a:solidFill>
            <a:srgbClr val="2BB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 smtClean="0">
                <a:solidFill>
                  <a:schemeClr val="bg1"/>
                </a:solidFill>
              </a:rPr>
              <a:t>90 - 100%</a:t>
            </a:r>
          </a:p>
        </p:txBody>
      </p:sp>
    </p:spTree>
    <p:extLst>
      <p:ext uri="{BB962C8B-B14F-4D97-AF65-F5344CB8AC3E}">
        <p14:creationId xmlns:p14="http://schemas.microsoft.com/office/powerpoint/2010/main" val="415692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3000">
        <p14:switch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3" y="163166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Nasi uczniowie mają możliwość wyjazdu na </a:t>
            </a:r>
            <a:r>
              <a:rPr lang="pl-PL" sz="3200" dirty="0" smtClean="0">
                <a:solidFill>
                  <a:srgbClr val="2BBDBB"/>
                </a:solidFill>
                <a:latin typeface="Candara" panose="020E0502030303020204" pitchFamily="34" charset="0"/>
              </a:rPr>
              <a:t>zagraniczne praktyki zawodowe</a:t>
            </a: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organizowane z projektu </a:t>
            </a:r>
            <a:r>
              <a:rPr lang="pl-PL" sz="3200" dirty="0" smtClean="0">
                <a:solidFill>
                  <a:srgbClr val="2BBDBB"/>
                </a:solidFill>
                <a:latin typeface="Candara" panose="020E0502030303020204" pitchFamily="34" charset="0"/>
              </a:rPr>
              <a:t>ERASMUS+</a:t>
            </a: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po zakończeniu otrzymują certyfikat </a:t>
            </a:r>
            <a:r>
              <a:rPr lang="pl-PL" sz="3200" dirty="0" smtClean="0">
                <a:solidFill>
                  <a:srgbClr val="2BBDBB"/>
                </a:solidFill>
                <a:latin typeface="Candara" panose="020E0502030303020204" pitchFamily="34" charset="0"/>
              </a:rPr>
              <a:t>EUROPASS</a:t>
            </a: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dzięki którym mają możliwość nauki i pracy w Europie. </a:t>
            </a:r>
          </a:p>
          <a:p>
            <a:pPr marL="0" indent="0" algn="ctr">
              <a:buNone/>
            </a:pPr>
            <a:endParaRPr lang="pl-PL" sz="32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838200" y="336324"/>
            <a:ext cx="10515600" cy="124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8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Praktyki zawodowe</a:t>
            </a:r>
            <a:endParaRPr lang="pl-PL" sz="8000" b="1" dirty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  <p:pic>
        <p:nvPicPr>
          <p:cNvPr id="1026" name="Picture 2" descr="Znalezione obrazy dla zapytania erasmus +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226" y="4144488"/>
            <a:ext cx="5239884" cy="149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czeń\Desktop\Europass_98073_450x4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3094" y="3811878"/>
            <a:ext cx="3537305" cy="1949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79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window dir="ver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3" y="1302327"/>
            <a:ext cx="10515600" cy="4680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Nasi uczniowie wyjeżdżają do Niemiec, Wielkiej Brytanii, </a:t>
            </a:r>
          </a:p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Portugalii i Hiszpanii</a:t>
            </a:r>
          </a:p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Jesteśmy absolutnym liderem w pozyskiwaniu środków </a:t>
            </a:r>
          </a:p>
          <a:p>
            <a:pPr marL="0" indent="0" algn="ctr">
              <a:buNone/>
            </a:pP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z Unii Europejskiej, pozyskaliśmy </a:t>
            </a:r>
            <a:r>
              <a:rPr lang="pl-PL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pl-PL" sz="3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1596 543 </a:t>
            </a:r>
            <a:r>
              <a:rPr lang="pl-PL" sz="3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Euro</a:t>
            </a:r>
          </a:p>
          <a:p>
            <a:pPr marL="0" indent="0" algn="ctr">
              <a:buNone/>
            </a:pPr>
            <a:endParaRPr lang="pl-PL" sz="4800" b="1" dirty="0" smtClean="0">
              <a:solidFill>
                <a:srgbClr val="2BBDBB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sz="48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Płatne staże dla </a:t>
            </a:r>
            <a:r>
              <a:rPr lang="pl-PL" sz="48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uczniów</a:t>
            </a:r>
            <a:r>
              <a:rPr lang="pl-PL" sz="48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: </a:t>
            </a:r>
            <a:r>
              <a:rPr lang="pl-PL" sz="48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2000 </a:t>
            </a:r>
            <a:r>
              <a:rPr lang="pl-PL" sz="48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zł</a:t>
            </a:r>
          </a:p>
          <a:p>
            <a:pPr marL="0" indent="0" algn="ctr">
              <a:buNone/>
            </a:pPr>
            <a:endParaRPr lang="pl-PL" sz="4000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Dodatkowe </a:t>
            </a: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zajęcia: </a:t>
            </a:r>
            <a:endParaRPr lang="pl-PL" sz="4000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Grafika 3D, Obsługa drukarki 3D, </a:t>
            </a: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Systemy mobilne</a:t>
            </a: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pl-PL" sz="4000" b="1" dirty="0">
                <a:solidFill>
                  <a:schemeClr val="bg1"/>
                </a:solidFill>
                <a:latin typeface="Candara" panose="020E0502030303020204" pitchFamily="34" charset="0"/>
              </a:rPr>
              <a:t>w biznesie, Kurs Baristy, Prowadzenie Spraw Kadrowo </a:t>
            </a:r>
            <a:r>
              <a:rPr lang="pl-PL" sz="4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– Płacowych, </a:t>
            </a:r>
            <a:r>
              <a:rPr lang="pl-PL" sz="4000" b="1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Obsługa </a:t>
            </a:r>
            <a:r>
              <a:rPr lang="pl-PL" sz="4000" b="1" i="1" dirty="0">
                <a:solidFill>
                  <a:schemeClr val="bg1"/>
                </a:solidFill>
                <a:latin typeface="Candara" panose="020E0502030303020204" pitchFamily="34" charset="0"/>
              </a:rPr>
              <a:t>Programu </a:t>
            </a:r>
            <a:r>
              <a:rPr lang="pl-PL" sz="4000" b="1" i="1" dirty="0" err="1">
                <a:solidFill>
                  <a:schemeClr val="bg1"/>
                </a:solidFill>
                <a:latin typeface="Candara" panose="020E0502030303020204" pitchFamily="34" charset="0"/>
              </a:rPr>
              <a:t>Spedtrans</a:t>
            </a:r>
            <a:r>
              <a:rPr lang="pl-PL" sz="4000" b="1" i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pl-PL" sz="4000" b="1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8.</a:t>
            </a:r>
            <a:endParaRPr lang="pl-PL" sz="4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838200" y="336324"/>
            <a:ext cx="10515600" cy="124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44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Praktyki zawodowe</a:t>
            </a:r>
            <a:endParaRPr lang="pl-PL" sz="4400" b="1" dirty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window dir="ver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3" y="3228109"/>
            <a:ext cx="10515600" cy="2754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32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838200" y="336324"/>
            <a:ext cx="10515600" cy="124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80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Szkoła objęta jest patronatem naukowym</a:t>
            </a:r>
            <a:endParaRPr lang="pl-PL" sz="8000" b="1" dirty="0">
              <a:solidFill>
                <a:srgbClr val="2BBDBB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Picture 2" descr="C:\Users\Nauczyciel\Desktop\EDYTA\header-ujk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832" y="3396962"/>
            <a:ext cx="6972300" cy="1200150"/>
          </a:xfrm>
          <a:prstGeom prst="rect">
            <a:avLst/>
          </a:prstGeom>
          <a:noFill/>
        </p:spPr>
      </p:pic>
      <p:sp>
        <p:nvSpPr>
          <p:cNvPr id="1028" name="AutoShape 4" descr="Znalezione obrazy dla zapytania politechnika ÅwiÄtokrzysk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0" name="AutoShape 6" descr="Znalezione obrazy dla zapytania politechnika ÅwiÄtokrzysk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031" name="Picture 7" descr="C:\Users\Nauczyciel\Desktop\plitechnik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1105" y="3060123"/>
            <a:ext cx="2552700" cy="179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79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window dir="ver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10779"/>
            <a:ext cx="12192000" cy="53850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4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pl-PL" sz="18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Jeżeli jesteś zainteresowany, to: </a:t>
            </a:r>
          </a:p>
          <a:p>
            <a:pPr marL="0" indent="0" algn="ctr">
              <a:buNone/>
            </a:pPr>
            <a:r>
              <a:rPr lang="pl-PL" sz="7200" b="1" dirty="0" smtClean="0">
                <a:solidFill>
                  <a:srgbClr val="2BBDBB"/>
                </a:solidFill>
                <a:latin typeface="Candara" panose="020E0502030303020204" pitchFamily="34" charset="0"/>
              </a:rPr>
              <a:t>ZAPRASZAMY DO NAS!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0863" y="277818"/>
            <a:ext cx="5334000" cy="161925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269673" y="4214151"/>
            <a:ext cx="5375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>
                <a:solidFill>
                  <a:srgbClr val="2BBDBB"/>
                </a:solidFill>
                <a:latin typeface="Candara" panose="020E0502030303020204" pitchFamily="34" charset="0"/>
              </a:rPr>
              <a:t>www.zseskarzysko.pl</a:t>
            </a:r>
            <a:endParaRPr lang="pl-PL" sz="4000" dirty="0">
              <a:solidFill>
                <a:srgbClr val="2BBDBB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72324" y="5447207"/>
            <a:ext cx="89835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Szkoła z tradycją, kierunki z przyszłością!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9145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000">
        <p14:ripple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158</Words>
  <Application>Microsoft Office PowerPoint</Application>
  <PresentationFormat>Niestandardowy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Przemek Kłys</dc:creator>
  <cp:lastModifiedBy>Edyta</cp:lastModifiedBy>
  <cp:revision>72</cp:revision>
  <dcterms:created xsi:type="dcterms:W3CDTF">2018-04-20T20:33:25Z</dcterms:created>
  <dcterms:modified xsi:type="dcterms:W3CDTF">2020-05-05T09:23:49Z</dcterms:modified>
</cp:coreProperties>
</file>