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8"/>
  </p:notesMasterIdLst>
  <p:sldIdLst>
    <p:sldId id="288" r:id="rId2"/>
    <p:sldId id="256" r:id="rId3"/>
    <p:sldId id="290" r:id="rId4"/>
    <p:sldId id="289" r:id="rId5"/>
    <p:sldId id="291" r:id="rId6"/>
    <p:sldId id="296" r:id="rId7"/>
    <p:sldId id="295" r:id="rId8"/>
    <p:sldId id="299" r:id="rId9"/>
    <p:sldId id="297" r:id="rId10"/>
    <p:sldId id="293" r:id="rId11"/>
    <p:sldId id="294" r:id="rId12"/>
    <p:sldId id="287" r:id="rId13"/>
    <p:sldId id="304" r:id="rId14"/>
    <p:sldId id="303" r:id="rId15"/>
    <p:sldId id="300" r:id="rId16"/>
    <p:sldId id="29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16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FF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7C4EF-CB49-4002-B8C9-06BA788DAB49}" type="datetimeFigureOut">
              <a:rPr lang="pl-PL" smtClean="0"/>
              <a:pPr/>
              <a:t>2019-11-18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F732D-2B26-4D94-A10A-54207C9B11E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20 LISTOPADA – to Ogólnopolski</a:t>
            </a:r>
            <a:r>
              <a:rPr lang="pl-PL" b="1" baseline="0" dirty="0" smtClean="0"/>
              <a:t> Dzień Praw Dziecka.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732D-2B26-4D94-A10A-54207C9B11ED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="1" u="sng" dirty="0" smtClean="0"/>
              <a:t>Prawo do nauki </a:t>
            </a:r>
            <a:r>
              <a:rPr lang="pl-PL" dirty="0" smtClean="0"/>
              <a:t>- Nikt nie może pozbawić Cię Prawa do uczenia</a:t>
            </a:r>
            <a:r>
              <a:rPr lang="pl-PL" baseline="0" dirty="0" smtClean="0"/>
              <a:t> się</a:t>
            </a:r>
            <a:r>
              <a:rPr lang="pl-PL" dirty="0" smtClean="0"/>
              <a:t> i chodzenia do szkoły.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732D-2B26-4D94-A10A-54207C9B11ED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1" u="sng" dirty="0" smtClean="0">
                <a:solidFill>
                  <a:schemeClr val="bg1"/>
                </a:solidFill>
              </a:rPr>
              <a:t>PRAWO</a:t>
            </a:r>
            <a:r>
              <a:rPr lang="pl-PL" sz="1000" u="sng" dirty="0" smtClean="0">
                <a:solidFill>
                  <a:schemeClr val="bg1"/>
                </a:solidFill>
              </a:rPr>
              <a:t> </a:t>
            </a:r>
            <a:r>
              <a:rPr lang="pl-PL" sz="1200" b="1" u="sng" dirty="0" smtClean="0">
                <a:solidFill>
                  <a:schemeClr val="bg1"/>
                </a:solidFill>
              </a:rPr>
              <a:t>do zachowania własnej kultury narodowej</a:t>
            </a:r>
            <a:r>
              <a:rPr lang="pl-PL" sz="1200" b="1" u="sng" baseline="0" dirty="0" smtClean="0">
                <a:solidFill>
                  <a:schemeClr val="bg1"/>
                </a:solidFill>
              </a:rPr>
              <a:t> </a:t>
            </a:r>
            <a:r>
              <a:rPr lang="pl-PL" sz="1200" b="1" baseline="0" dirty="0" smtClean="0">
                <a:solidFill>
                  <a:schemeClr val="bg1"/>
                </a:solidFill>
              </a:rPr>
              <a:t>– </a:t>
            </a:r>
            <a:r>
              <a:rPr lang="pl-PL" sz="1200" b="0" baseline="0" dirty="0" smtClean="0">
                <a:solidFill>
                  <a:schemeClr val="bg1"/>
                </a:solidFill>
              </a:rPr>
              <a:t>jestem Polką i Polakiem.</a:t>
            </a:r>
            <a:endParaRPr lang="pl-PL" sz="1200" b="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732D-2B26-4D94-A10A-54207C9B11ED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="1" u="sng" dirty="0" smtClean="0"/>
              <a:t>Prawo do wypoczynku </a:t>
            </a:r>
            <a:r>
              <a:rPr lang="pl-PL" dirty="0" smtClean="0"/>
              <a:t>- Możesz jechać nad jezioro, w góry i do lasu, by skorzystać ze swobody i wolnego czasu.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732D-2B26-4D94-A10A-54207C9B11ED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="1" u="sng" dirty="0" smtClean="0"/>
              <a:t>Prawo do imienia i nazwiska </a:t>
            </a:r>
            <a:r>
              <a:rPr lang="pl-PL" dirty="0" smtClean="0"/>
              <a:t>– każdy ma swoje imię i nazwisko.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732D-2B26-4D94-A10A-54207C9B11ED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="1" u="sng" dirty="0" smtClean="0"/>
              <a:t>Prawo do życia bez przemocy </a:t>
            </a:r>
            <a:r>
              <a:rPr lang="pl-PL" dirty="0" smtClean="0"/>
              <a:t>– dzieci są do kochania a nie do bicia.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732D-2B26-4D94-A10A-54207C9B11ED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="1" u="sng" dirty="0" smtClean="0"/>
              <a:t>Prawo do bezpieczeństwa </a:t>
            </a:r>
            <a:r>
              <a:rPr lang="pl-PL" dirty="0" smtClean="0"/>
              <a:t>– jeśli mam</a:t>
            </a:r>
            <a:r>
              <a:rPr lang="pl-PL" baseline="0" dirty="0" smtClean="0"/>
              <a:t> poczucie bezpieczeństwa – więcej jest we mnie zaufania.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732D-2B26-4D94-A10A-54207C9B11ED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Wszystkim</a:t>
            </a:r>
            <a:r>
              <a:rPr lang="pl-PL" b="1" baseline="0" dirty="0" smtClean="0"/>
              <a:t> dzieciom życzymy: </a:t>
            </a:r>
            <a:r>
              <a:rPr lang="pl-PL" baseline="0" dirty="0" smtClean="0"/>
              <a:t>dużo zdrowia, miłości i zabawy, przyjaciół, szczęścia, uśmiechu i spełnienia marzeń.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732D-2B26-4D94-A10A-54207C9B11ED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Konwencja Praw Dziecka </a:t>
            </a:r>
            <a:r>
              <a:rPr lang="pl-PL" dirty="0" smtClean="0"/>
              <a:t>mówi, że dzieci mają prawo do szczególnej troski i pomocy.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732D-2B26-4D94-A10A-54207C9B11ED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Osoba, która dba o Prawa Dzieci – to</a:t>
            </a:r>
            <a:r>
              <a:rPr lang="pl-PL" baseline="0" dirty="0" smtClean="0"/>
              <a:t> </a:t>
            </a:r>
            <a:r>
              <a:rPr lang="pl-PL" b="1" baseline="0" dirty="0" smtClean="0"/>
              <a:t>Rzecznik Praw Dziecka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732D-2B26-4D94-A10A-54207C9B11ED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Każdy ma równe prawa - </a:t>
            </a:r>
            <a:r>
              <a:rPr lang="pl-PL" dirty="0" smtClean="0"/>
              <a:t>Twoje prawa</a:t>
            </a:r>
            <a:r>
              <a:rPr lang="pl-PL" baseline="0" dirty="0" smtClean="0"/>
              <a:t> to ważna sprawa.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732D-2B26-4D94-A10A-54207C9B11ED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="1" u="sng" dirty="0" smtClean="0"/>
              <a:t>Prawo do życia </a:t>
            </a:r>
            <a:r>
              <a:rPr lang="pl-PL" dirty="0" smtClean="0"/>
              <a:t>– to najważniejsze prawo – dar życia.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732D-2B26-4D94-A10A-54207C9B11ED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="1" u="sng" dirty="0" smtClean="0"/>
              <a:t>Prawo do miłości </a:t>
            </a:r>
            <a:r>
              <a:rPr lang="pl-PL" dirty="0" smtClean="0"/>
              <a:t>- Każdy ma prawo do szczęścia i miłości.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732D-2B26-4D94-A10A-54207C9B11ED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="1" u="sng" dirty="0" smtClean="0"/>
              <a:t>Prawo do życia w rodzinie </a:t>
            </a:r>
            <a:r>
              <a:rPr lang="pl-PL" dirty="0" smtClean="0"/>
              <a:t>- Mały człowiek to duża sprawa.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732D-2B26-4D94-A10A-54207C9B11ED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="1" u="sng" dirty="0" smtClean="0"/>
              <a:t>Prawo do zdrowia </a:t>
            </a:r>
            <a:r>
              <a:rPr lang="pl-PL" dirty="0" smtClean="0"/>
              <a:t>– każdy z nas chce być zdrowy.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732D-2B26-4D94-A10A-54207C9B11ED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="1" u="sng" dirty="0" smtClean="0"/>
              <a:t>Prawo do zabawy </a:t>
            </a:r>
            <a:r>
              <a:rPr lang="pl-PL" dirty="0" smtClean="0"/>
              <a:t>– zabawa sprawia, że jesteśmy radośni.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732D-2B26-4D94-A10A-54207C9B11ED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9226F68-DFD0-422F-A062-BE1C1EEAF6E7}" type="datetime1">
              <a:rPr lang="pl-PL" smtClean="0"/>
              <a:pPr/>
              <a:t>2019-11-18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8704EE-6C49-465C-858F-B972064B8A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A808-A7F7-4A5F-AB9E-DB01661F453B}" type="datetime1">
              <a:rPr lang="pl-PL" smtClean="0"/>
              <a:pPr/>
              <a:t>2019-11-18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4EE-6C49-465C-858F-B972064B8A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FDAC54C-6E65-42BD-853E-8F16B3268D1E}" type="datetime1">
              <a:rPr lang="pl-PL" smtClean="0"/>
              <a:pPr/>
              <a:t>2019-11-18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8704EE-6C49-465C-858F-B972064B8A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60AF-B04A-4BA3-9FD3-F304EED41D1A}" type="datetime1">
              <a:rPr lang="pl-PL" smtClean="0"/>
              <a:pPr/>
              <a:t>2019-11-18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4EE-6C49-465C-858F-B972064B8A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E9E603-8EF3-45E4-8479-1C95B7B7E65A}" type="datetime1">
              <a:rPr lang="pl-PL" smtClean="0"/>
              <a:pPr/>
              <a:t>2019-11-18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D08704EE-6C49-465C-858F-B972064B8A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9A8-7B44-462D-8141-1496DA2CBDB4}" type="datetime1">
              <a:rPr lang="pl-PL" smtClean="0"/>
              <a:pPr/>
              <a:t>2019-11-18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4EE-6C49-465C-858F-B972064B8A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E89D-2AC9-4E79-AFC2-AAB66001EB84}" type="datetime1">
              <a:rPr lang="pl-PL" smtClean="0"/>
              <a:pPr/>
              <a:t>2019-11-18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4EE-6C49-465C-858F-B972064B8A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0CA0-5B7E-4878-90D0-A89D8F63579D}" type="datetime1">
              <a:rPr lang="pl-PL" smtClean="0"/>
              <a:pPr/>
              <a:t>2019-11-18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4EE-6C49-465C-858F-B972064B8A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171C74-2583-4AFD-B1B5-C0BFA2F8B679}" type="datetime1">
              <a:rPr lang="pl-PL" smtClean="0"/>
              <a:pPr/>
              <a:t>2019-11-18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4EE-6C49-465C-858F-B972064B8A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EF27-2145-42D7-842C-60E8016987C9}" type="datetime1">
              <a:rPr lang="pl-PL" smtClean="0"/>
              <a:pPr/>
              <a:t>2019-11-18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4EE-6C49-465C-858F-B972064B8A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9C1D-753A-4A7E-B7F8-8397CB0D253F}" type="datetime1">
              <a:rPr lang="pl-PL" smtClean="0"/>
              <a:pPr/>
              <a:t>2019-11-18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4EE-6C49-465C-858F-B972064B8A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FFFF66"/>
            </a:gs>
            <a:gs pos="50000">
              <a:srgbClr val="FFFF66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DABF233-02D5-42F8-B452-A5E74FF3C3D2}" type="datetime1">
              <a:rPr lang="pl-PL" smtClean="0"/>
              <a:pPr/>
              <a:t>2019-11-18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08704EE-6C49-465C-858F-B972064B8A2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spd="slow">
    <p:blinds dir="vert"/>
  </p:transition>
  <p:hf hdr="0" ft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tanisław\Pictures\PPP-nowe wnioski-2017\Documents\Grafika 2017\Prawa Dziecka\slide_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0393"/>
            <a:ext cx="8664962" cy="6336704"/>
          </a:xfrm>
          <a:prstGeom prst="rect">
            <a:avLst/>
          </a:prstGeom>
          <a:noFill/>
        </p:spPr>
      </p:pic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E4E9-ABDB-4A34-AE88-139F91FE6913}" type="datetime1">
              <a:rPr lang="pl-PL" smtClean="0"/>
              <a:pPr/>
              <a:t>2019-11-18</a:t>
            </a:fld>
            <a:endParaRPr lang="pl-PL"/>
          </a:p>
        </p:txBody>
      </p:sp>
      <p:pic>
        <p:nvPicPr>
          <p:cNvPr id="2" name="Orkiestra Dni Naszych  - Piosenka o Prawach Dzieck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88424" y="61752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4EE-6C49-465C-858F-B972064B8A23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403648" y="836712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dirty="0" smtClean="0">
                <a:solidFill>
                  <a:schemeClr val="bg1"/>
                </a:solidFill>
              </a:rPr>
              <a:t>PRAWO</a:t>
            </a:r>
            <a:r>
              <a:rPr lang="pl-PL" sz="1200" dirty="0" smtClean="0">
                <a:solidFill>
                  <a:schemeClr val="bg1"/>
                </a:solidFill>
              </a:rPr>
              <a:t>  </a:t>
            </a:r>
            <a:r>
              <a:rPr lang="pl-PL" sz="4000" b="1" dirty="0" smtClean="0">
                <a:solidFill>
                  <a:schemeClr val="bg1"/>
                </a:solidFill>
              </a:rPr>
              <a:t>do nauki</a:t>
            </a:r>
            <a:endParaRPr lang="pl-PL" sz="4000" b="1" dirty="0"/>
          </a:p>
        </p:txBody>
      </p:sp>
      <p:pic>
        <p:nvPicPr>
          <p:cNvPr id="17410" name="Picture 2" descr="Znalezione obrazy dla zapytania prawo do nau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988840"/>
            <a:ext cx="5904656" cy="4390257"/>
          </a:xfrm>
          <a:prstGeom prst="rect">
            <a:avLst/>
          </a:prstGeom>
          <a:noFill/>
        </p:spPr>
      </p:pic>
      <p:pic>
        <p:nvPicPr>
          <p:cNvPr id="17412" name="Picture 4" descr="Znalezione obrazy dla zapytania prawo do nau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60648"/>
            <a:ext cx="1704975" cy="1800225"/>
          </a:xfrm>
          <a:prstGeom prst="rect">
            <a:avLst/>
          </a:prstGeom>
          <a:noFill/>
        </p:spPr>
      </p:pic>
      <p:pic>
        <p:nvPicPr>
          <p:cNvPr id="17414" name="Picture 6" descr="Podobny obraz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276872"/>
            <a:ext cx="1866900" cy="2590800"/>
          </a:xfrm>
          <a:prstGeom prst="rect">
            <a:avLst/>
          </a:prstGeom>
          <a:noFill/>
        </p:spPr>
      </p:pic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A85F-DC2C-4656-B9C7-FFD4DDD4528C}" type="datetime1">
              <a:rPr lang="pl-PL" smtClean="0"/>
              <a:pPr/>
              <a:t>2019-11-18</a:t>
            </a:fld>
            <a:endParaRPr lang="pl-PL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4EE-6C49-465C-858F-B972064B8A23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899592" y="404665"/>
            <a:ext cx="748883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dirty="0" smtClean="0">
                <a:solidFill>
                  <a:schemeClr val="bg1"/>
                </a:solidFill>
              </a:rPr>
              <a:t>PRAWO</a:t>
            </a:r>
            <a:r>
              <a:rPr lang="pl-PL" sz="2800" dirty="0" smtClean="0">
                <a:solidFill>
                  <a:schemeClr val="bg1"/>
                </a:solidFill>
              </a:rPr>
              <a:t> </a:t>
            </a:r>
            <a:r>
              <a:rPr lang="pl-PL" sz="4000" b="1" dirty="0" smtClean="0">
                <a:solidFill>
                  <a:schemeClr val="bg1"/>
                </a:solidFill>
              </a:rPr>
              <a:t>do zachowania własnej kultury narodowej.</a:t>
            </a:r>
            <a:endParaRPr lang="pl-PL" sz="4000" b="1" dirty="0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3C5E-CCAD-43B2-A004-40A4B775DAAF}" type="datetime1">
              <a:rPr lang="pl-PL" smtClean="0"/>
              <a:pPr/>
              <a:t>2019-11-18</a:t>
            </a:fld>
            <a:endParaRPr lang="pl-PL"/>
          </a:p>
        </p:txBody>
      </p:sp>
      <p:pic>
        <p:nvPicPr>
          <p:cNvPr id="7170" name="Picture 2" descr="C:\Users\Stanisław\Pictures\PPP-nowe wnioski-2017\Documents\Grafika 2017\Prawa Dziecka\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4663186" cy="3467576"/>
          </a:xfrm>
          <a:prstGeom prst="rect">
            <a:avLst/>
          </a:prstGeom>
          <a:noFill/>
        </p:spPr>
      </p:pic>
      <p:pic>
        <p:nvPicPr>
          <p:cNvPr id="7174" name="Picture 6" descr="Znalezione obrazy dla zapytania prawo do kultu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780928"/>
            <a:ext cx="4536504" cy="38033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4EE-6C49-465C-858F-B972064B8A23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475656" y="83671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dirty="0" smtClean="0">
                <a:solidFill>
                  <a:schemeClr val="bg1"/>
                </a:solidFill>
              </a:rPr>
              <a:t>PRAWO</a:t>
            </a:r>
            <a:r>
              <a:rPr lang="pl-PL" sz="1200" dirty="0" smtClean="0">
                <a:solidFill>
                  <a:schemeClr val="bg1"/>
                </a:solidFill>
              </a:rPr>
              <a:t> </a:t>
            </a:r>
            <a:r>
              <a:rPr lang="pl-PL" sz="4000" b="1" dirty="0" smtClean="0">
                <a:solidFill>
                  <a:schemeClr val="bg1"/>
                </a:solidFill>
              </a:rPr>
              <a:t>do wypoczynku</a:t>
            </a:r>
            <a:endParaRPr lang="pl-PL" sz="4000" b="1" dirty="0"/>
          </a:p>
        </p:txBody>
      </p:sp>
      <p:pic>
        <p:nvPicPr>
          <p:cNvPr id="5124" name="Picture 4" descr="Znalezione obrazy dla zapytania prawo do wypoczynk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5181600" cy="3886201"/>
          </a:xfrm>
          <a:prstGeom prst="rect">
            <a:avLst/>
          </a:prstGeom>
          <a:noFill/>
        </p:spPr>
      </p:pic>
      <p:pic>
        <p:nvPicPr>
          <p:cNvPr id="5126" name="Picture 6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429000"/>
            <a:ext cx="4536504" cy="3117304"/>
          </a:xfrm>
          <a:prstGeom prst="rect">
            <a:avLst/>
          </a:prstGeom>
          <a:noFill/>
        </p:spPr>
      </p:pic>
      <p:pic>
        <p:nvPicPr>
          <p:cNvPr id="5128" name="Picture 8" descr="Znalezione obrazy dla zapytania prawo do wypoczynk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772816"/>
            <a:ext cx="2880320" cy="1595492"/>
          </a:xfrm>
          <a:prstGeom prst="rect">
            <a:avLst/>
          </a:prstGeom>
          <a:noFill/>
        </p:spPr>
      </p:pic>
      <p:pic>
        <p:nvPicPr>
          <p:cNvPr id="11" name="Picture 4" descr="Znalezione obrazy dla zapytania prawo do wypoczynk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25144"/>
            <a:ext cx="2713343" cy="1872208"/>
          </a:xfrm>
          <a:prstGeom prst="rect">
            <a:avLst/>
          </a:prstGeom>
          <a:noFill/>
        </p:spPr>
      </p:pic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17D4-C576-493F-BBBC-356F23FDD2C8}" type="datetime1">
              <a:rPr lang="pl-PL" smtClean="0"/>
              <a:pPr/>
              <a:t>2019-11-18</a:t>
            </a:fld>
            <a:endParaRPr lang="pl-PL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4EE-6C49-465C-858F-B972064B8A23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F6D5-4F7D-40F6-93F0-0E276F84B3A9}" type="datetime1">
              <a:rPr lang="pl-PL" smtClean="0"/>
              <a:pPr/>
              <a:t>2019-11-18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323528" y="76470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dirty="0" smtClean="0">
                <a:solidFill>
                  <a:schemeClr val="bg1"/>
                </a:solidFill>
              </a:rPr>
              <a:t>PRAWO </a:t>
            </a:r>
            <a:r>
              <a:rPr lang="pl-PL" sz="800" dirty="0" smtClean="0">
                <a:solidFill>
                  <a:schemeClr val="bg1"/>
                </a:solidFill>
              </a:rPr>
              <a:t> </a:t>
            </a:r>
            <a:r>
              <a:rPr lang="pl-PL" sz="4000" b="1" dirty="0" smtClean="0">
                <a:solidFill>
                  <a:schemeClr val="bg1"/>
                </a:solidFill>
              </a:rPr>
              <a:t>do imienia i nazwiska</a:t>
            </a:r>
            <a:endParaRPr lang="pl-PL" sz="4000" b="1" dirty="0"/>
          </a:p>
        </p:txBody>
      </p:sp>
      <p:pic>
        <p:nvPicPr>
          <p:cNvPr id="37890" name="Picture 2" descr="Znalezione obrazy dla zapytania prawo do imienia i nazwis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5238750" cy="3343275"/>
          </a:xfrm>
          <a:prstGeom prst="rect">
            <a:avLst/>
          </a:prstGeom>
          <a:noFill/>
        </p:spPr>
      </p:pic>
      <p:pic>
        <p:nvPicPr>
          <p:cNvPr id="37892" name="Picture 4" descr="Znalezione obrazy dla zapytania prawo do imienia i nazwis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501008"/>
            <a:ext cx="3503756" cy="3096344"/>
          </a:xfrm>
          <a:prstGeom prst="rect">
            <a:avLst/>
          </a:prstGeom>
          <a:noFill/>
        </p:spPr>
      </p:pic>
      <p:pic>
        <p:nvPicPr>
          <p:cNvPr id="37894" name="Picture 6" descr="Znalezione obrazy dla zapytania prawo do imienia i nazwis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988840"/>
            <a:ext cx="1895540" cy="1876772"/>
          </a:xfrm>
          <a:prstGeom prst="rect">
            <a:avLst/>
          </a:prstGeom>
          <a:noFill/>
        </p:spPr>
      </p:pic>
      <p:pic>
        <p:nvPicPr>
          <p:cNvPr id="37896" name="Picture 8" descr="Znalezione obrazy dla zapytania prawo do imienia i nazwis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085184"/>
            <a:ext cx="3048000" cy="14954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4EE-6C49-465C-858F-B972064B8A23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59C2-9681-4C41-9EAC-002FC14EACC2}" type="datetime1">
              <a:rPr lang="pl-PL" smtClean="0"/>
              <a:pPr/>
              <a:t>2019-11-18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251520" y="90872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dirty="0" smtClean="0">
                <a:solidFill>
                  <a:schemeClr val="bg1"/>
                </a:solidFill>
              </a:rPr>
              <a:t>PRAWO </a:t>
            </a:r>
            <a:r>
              <a:rPr lang="pl-PL" sz="200" dirty="0" smtClean="0">
                <a:solidFill>
                  <a:schemeClr val="bg1"/>
                </a:solidFill>
              </a:rPr>
              <a:t> </a:t>
            </a:r>
            <a:r>
              <a:rPr lang="pl-PL" sz="4000" b="1" dirty="0" smtClean="0">
                <a:solidFill>
                  <a:schemeClr val="bg1"/>
                </a:solidFill>
              </a:rPr>
              <a:t>do życia bez przemocy</a:t>
            </a:r>
            <a:endParaRPr lang="pl-PL" sz="4000" b="1" dirty="0"/>
          </a:p>
        </p:txBody>
      </p:sp>
      <p:pic>
        <p:nvPicPr>
          <p:cNvPr id="6148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2581275" cy="3886201"/>
          </a:xfrm>
          <a:prstGeom prst="rect">
            <a:avLst/>
          </a:prstGeom>
          <a:noFill/>
        </p:spPr>
      </p:pic>
      <p:pic>
        <p:nvPicPr>
          <p:cNvPr id="6150" name="Picture 6" descr="Znalezione obrazy dla zapytania prawo do zycia bez przemoc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916832"/>
            <a:ext cx="4824536" cy="3216358"/>
          </a:xfrm>
          <a:prstGeom prst="rect">
            <a:avLst/>
          </a:prstGeom>
          <a:noFill/>
        </p:spPr>
      </p:pic>
      <p:pic>
        <p:nvPicPr>
          <p:cNvPr id="6145" name="Picture 1" descr="C:\Users\DOM\Pictures\Grafika-2018\Prawa Dziecka\34743.jp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797152"/>
            <a:ext cx="3024336" cy="1467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4EE-6C49-465C-858F-B972064B8A23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D7D2-5105-4AEF-967A-6312727D6A84}" type="datetime1">
              <a:rPr lang="pl-PL" smtClean="0"/>
              <a:pPr/>
              <a:t>2019-11-18</a:t>
            </a:fld>
            <a:endParaRPr lang="pl-PL"/>
          </a:p>
        </p:txBody>
      </p:sp>
      <p:pic>
        <p:nvPicPr>
          <p:cNvPr id="1026" name="Picture 2" descr="C:\Users\Stanisław\Pictures\PPP-nowe wnioski-2017\Documents\Grafika 2017\Prawa Dziecka\51714_twarz_dziecka_grym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0517"/>
            <a:ext cx="4355976" cy="3400612"/>
          </a:xfrm>
          <a:prstGeom prst="rect">
            <a:avLst/>
          </a:prstGeom>
          <a:noFill/>
        </p:spPr>
      </p:pic>
      <p:pic>
        <p:nvPicPr>
          <p:cNvPr id="1027" name="Picture 3" descr="C:\Users\Stanisław\Pictures\PPP-nowe wnioski-2017\Documents\Grafika 2017\Prawa Dziecka\dreamstime_s_10690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437112"/>
            <a:ext cx="2952328" cy="1966989"/>
          </a:xfrm>
          <a:prstGeom prst="rect">
            <a:avLst/>
          </a:prstGeom>
          <a:noFill/>
        </p:spPr>
      </p:pic>
      <p:pic>
        <p:nvPicPr>
          <p:cNvPr id="1028" name="Picture 4" descr="C:\Users\Stanisław\Pictures\PPP-nowe wnioski-2017\Documents\Grafika 2017\Prawa Dziecka\IauktkpTURBXy9iOGQwYjRjNTU4MWYzNWYxMjk0NDE5NDA2YWI1ODQ1Ni5qcGeTlQMAzJbNEQ7NCZeTBc0DFM0BvJUH2TIvcHVsc2Ntcy9NREFfLzIzMzdjOWZkNmI5MzFlZTZjYjBkMjNkY2JhMjU4YTlkLnBuZwDC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556792"/>
            <a:ext cx="3706429" cy="2088232"/>
          </a:xfrm>
          <a:prstGeom prst="rect">
            <a:avLst/>
          </a:prstGeom>
          <a:noFill/>
        </p:spPr>
      </p:pic>
      <p:pic>
        <p:nvPicPr>
          <p:cNvPr id="1029" name="Picture 5" descr="C:\Users\Stanisław\Pictures\PPP-nowe wnioski-2017\Documents\Grafika 2017\Prawa Dziecka\635870080904797653-ThinkstockPhotos-4748679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005064"/>
            <a:ext cx="3310302" cy="2485826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395536" y="18864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dirty="0" smtClean="0">
                <a:solidFill>
                  <a:schemeClr val="bg1"/>
                </a:solidFill>
              </a:rPr>
              <a:t>PRAWO</a:t>
            </a:r>
            <a:r>
              <a:rPr lang="pl-PL" sz="2800" b="1" dirty="0" smtClean="0">
                <a:solidFill>
                  <a:schemeClr val="bg1"/>
                </a:solidFill>
              </a:rPr>
              <a:t> </a:t>
            </a:r>
            <a:r>
              <a:rPr lang="pl-PL" sz="4000" b="1" dirty="0" smtClean="0">
                <a:solidFill>
                  <a:schemeClr val="bg1"/>
                </a:solidFill>
              </a:rPr>
              <a:t>do bezpieczeństwa</a:t>
            </a:r>
            <a:endParaRPr lang="pl-PL" sz="4000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M\Pictures\Grafika-2018\Prawa Dziecka\1cf3d4cb45090b1e125f6d0a05e6d8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784600" cy="5334000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4EE-6C49-465C-858F-B972064B8A23}" type="slidenum">
              <a:rPr lang="pl-PL" smtClean="0"/>
              <a:pPr/>
              <a:t>16</a:t>
            </a:fld>
            <a:endParaRPr lang="pl-PL"/>
          </a:p>
        </p:txBody>
      </p:sp>
      <p:pic>
        <p:nvPicPr>
          <p:cNvPr id="4098" name="Picture 2" descr="C:\Users\Stanisław\Pictures\PPP-nowe wnioski-2017\Documents\Grafika 2017\Prawa Dziecka\ZYCZEN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4248472" cy="6086475"/>
          </a:xfrm>
          <a:prstGeom prst="rect">
            <a:avLst/>
          </a:prstGeom>
          <a:noFill/>
        </p:spPr>
      </p:pic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4DAA-CEE3-4A3F-84FB-18EFB10B6B47}" type="datetime1">
              <a:rPr lang="pl-PL" smtClean="0"/>
              <a:pPr/>
              <a:t>2019-11-18</a:t>
            </a:fld>
            <a:endParaRPr lang="pl-PL"/>
          </a:p>
        </p:txBody>
      </p:sp>
      <p:pic>
        <p:nvPicPr>
          <p:cNvPr id="1026" name="Picture 2" descr="C:\Users\Stanisław\Pictures\PPP-nowe wnioski-2017\Documents\Grafika 2017\biblioteka\rzeczni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4664"/>
            <a:ext cx="5976664" cy="12241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4EE-6C49-465C-858F-B972064B8A23}" type="slidenum">
              <a:rPr lang="pl-PL" smtClean="0"/>
              <a:pPr/>
              <a:t>2</a:t>
            </a:fld>
            <a:endParaRPr lang="pl-PL"/>
          </a:p>
        </p:txBody>
      </p:sp>
      <p:pic>
        <p:nvPicPr>
          <p:cNvPr id="16" name="Symbol zastępczy zawartości 8" descr="0b590ca1bf9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2978" y="332657"/>
            <a:ext cx="3629875" cy="2592288"/>
          </a:xfrm>
          <a:prstGeom prst="rect">
            <a:avLst/>
          </a:prstGeom>
        </p:spPr>
      </p:pic>
      <p:pic>
        <p:nvPicPr>
          <p:cNvPr id="17" name="Picture 2" descr="C:\Users\Stanisław\Pictures\PPP-nowe wnioski-2017\Documents\Grafika 2017\Prawa Dziecka\unice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84984"/>
            <a:ext cx="3159224" cy="3159224"/>
          </a:xfrm>
          <a:prstGeom prst="rect">
            <a:avLst/>
          </a:prstGeom>
          <a:noFill/>
        </p:spPr>
      </p:pic>
      <p:pic>
        <p:nvPicPr>
          <p:cNvPr id="6146" name="Picture 2" descr="C:\Users\Stanisław\Pictures\PPP-nowe wnioski-2017\Documents\Grafika 2017\Prawa Dziecka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980728"/>
            <a:ext cx="4316413" cy="4316413"/>
          </a:xfrm>
          <a:prstGeom prst="rect">
            <a:avLst/>
          </a:prstGeom>
          <a:noFill/>
        </p:spPr>
      </p:pic>
      <p:pic>
        <p:nvPicPr>
          <p:cNvPr id="6148" name="Picture 4" descr="Podobny obra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3" y="1340768"/>
            <a:ext cx="1308404" cy="870685"/>
          </a:xfrm>
          <a:prstGeom prst="rect">
            <a:avLst/>
          </a:prstGeom>
          <a:noFill/>
        </p:spPr>
      </p:pic>
      <p:sp>
        <p:nvSpPr>
          <p:cNvPr id="18" name="Symbol zastępczy daty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42B-DF88-4478-A872-9673FE5D740C}" type="datetime1">
              <a:rPr lang="pl-PL" smtClean="0"/>
              <a:pPr/>
              <a:t>2019-11-18</a:t>
            </a:fld>
            <a:endParaRPr lang="pl-PL"/>
          </a:p>
        </p:txBody>
      </p:sp>
    </p:spTree>
    <p:custDataLst>
      <p:tags r:id="rId1"/>
    </p:custData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4EE-6C49-465C-858F-B972064B8A23}" type="slidenum">
              <a:rPr lang="pl-PL" smtClean="0"/>
              <a:pPr/>
              <a:t>3</a:t>
            </a:fld>
            <a:endParaRPr lang="pl-PL"/>
          </a:p>
        </p:txBody>
      </p:sp>
      <p:pic>
        <p:nvPicPr>
          <p:cNvPr id="6" name="Picture 6" descr="kronik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4664"/>
            <a:ext cx="3347864" cy="2500702"/>
          </a:xfrm>
          <a:prstGeom prst="rect">
            <a:avLst/>
          </a:prstGeom>
          <a:noFill/>
        </p:spPr>
      </p:pic>
      <p:pic>
        <p:nvPicPr>
          <p:cNvPr id="5" name="Picture 2" descr="C:\Users\Stanisław\Pictures\PPP-nowe wnioski-2017\Documents\Grafika 2017\Prawa Dziecka\4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4314056" cy="3235542"/>
          </a:xfrm>
          <a:prstGeom prst="rect">
            <a:avLst/>
          </a:prstGeom>
          <a:noFill/>
        </p:spPr>
      </p:pic>
      <p:pic>
        <p:nvPicPr>
          <p:cNvPr id="9" name="Picture 2" descr="logo_dtz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437112"/>
            <a:ext cx="3672408" cy="1872208"/>
          </a:xfrm>
          <a:prstGeom prst="rect">
            <a:avLst/>
          </a:prstGeom>
          <a:noFill/>
        </p:spPr>
      </p:pic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F37F-9B22-4E3B-9F64-0B9EDB0F69F5}" type="datetime1">
              <a:rPr lang="pl-PL" smtClean="0"/>
              <a:pPr/>
              <a:t>2019-11-18</a:t>
            </a:fld>
            <a:endParaRPr lang="pl-PL"/>
          </a:p>
        </p:txBody>
      </p:sp>
      <p:sp>
        <p:nvSpPr>
          <p:cNvPr id="28674" name="AutoShape 2" descr="Znalezione obrazy dla zapytania rzecznik praw dziecka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76" name="AutoShape 4" descr="Znalezione obrazy dla zapytania rzecznik praw dziecka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78" name="AutoShape 6" descr="Znalezione obrazy dla zapytania rzecznik praw dziecka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80" name="AutoShape 8" descr="Znalezione obrazy dla zapytania rzecznik praw dziecka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82" name="AutoShape 10" descr="Znalezione obrazy dla zapytania rzecznik praw dziecka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84" name="AutoShape 12" descr="Znalezione obrazy dla zapytania rzecznik praw dziecka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86" name="AutoShape 14" descr="Znalezione obrazy dla zapytania rzecznik praw dziecka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88" name="AutoShape 16" descr="Znalezione obrazy dla zapytania rzecznik praw dziecka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90" name="AutoShape 18" descr="Znalezione obrazy dla zapytania rzecznik praw dziecka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8692" name="Picture 20" descr="Znalezione obrazy dla zapytania rzecznik praw dziecka 20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212976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4EE-6C49-465C-858F-B972064B8A23}" type="slidenum">
              <a:rPr lang="pl-PL" smtClean="0"/>
              <a:pPr/>
              <a:t>4</a:t>
            </a:fld>
            <a:endParaRPr lang="pl-PL"/>
          </a:p>
        </p:txBody>
      </p:sp>
      <p:pic>
        <p:nvPicPr>
          <p:cNvPr id="6" name="Picture 2" descr="C:\Users\Stanisław\Pictures\PPP-nowe wnioski-2017\Documents\Grafika 2017\dziecko\xTwoje_Prawa-1_zdjecie_artykul.jpg.pagespeed.ic.OLMl6Oj9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4187957" cy="2952328"/>
          </a:xfrm>
          <a:prstGeom prst="rect">
            <a:avLst/>
          </a:prstGeom>
          <a:noFill/>
        </p:spPr>
      </p:pic>
      <p:pic>
        <p:nvPicPr>
          <p:cNvPr id="1027" name="Picture 3" descr="C:\Users\Stanisław\Pictures\PPP-nowe wnioski-2017\Documents\Grafika 2017\Prawa Dziecka\praw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24744"/>
            <a:ext cx="2952328" cy="2736304"/>
          </a:xfrm>
          <a:prstGeom prst="rect">
            <a:avLst/>
          </a:prstGeom>
          <a:noFill/>
        </p:spPr>
      </p:pic>
      <p:pic>
        <p:nvPicPr>
          <p:cNvPr id="1028" name="Picture 4" descr="C:\Users\Stanisław\Pictures\PPP-nowe wnioski-2017\Documents\Grafika 2017\Prawa Dziecka\prawa dziec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32656"/>
            <a:ext cx="3831097" cy="6336704"/>
          </a:xfrm>
          <a:prstGeom prst="rect">
            <a:avLst/>
          </a:prstGeom>
          <a:noFill/>
        </p:spPr>
      </p:pic>
      <p:pic>
        <p:nvPicPr>
          <p:cNvPr id="5" name="Picture 2" descr="C:\Users\Stanisław\Pictures\PPP-nowe wnioski-2017\Documents\Grafika 2017\Prawa Dziecka\prawo_0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645024"/>
            <a:ext cx="4141092" cy="2998543"/>
          </a:xfrm>
          <a:prstGeom prst="rect">
            <a:avLst/>
          </a:prstGeom>
          <a:noFill/>
        </p:spPr>
      </p:pic>
      <p:sp>
        <p:nvSpPr>
          <p:cNvPr id="11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33F9-2D8F-42A0-84E9-40473C7B7575}" type="datetime1">
              <a:rPr lang="pl-PL" smtClean="0"/>
              <a:pPr/>
              <a:t>2019-11-18</a:t>
            </a:fld>
            <a:endParaRPr lang="pl-PL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dirty="0" smtClean="0">
                <a:solidFill>
                  <a:schemeClr val="bg1"/>
                </a:solidFill>
              </a:rPr>
              <a:t>PRAWO</a:t>
            </a:r>
            <a:r>
              <a:rPr lang="pl-PL" dirty="0" smtClean="0">
                <a:solidFill>
                  <a:schemeClr val="bg1"/>
                </a:solidFill>
              </a:rPr>
              <a:t> DO ŻYCIA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4EE-6C49-465C-858F-B972064B8A23}" type="slidenum">
              <a:rPr lang="pl-PL" smtClean="0"/>
              <a:pPr/>
              <a:t>5</a:t>
            </a:fld>
            <a:endParaRPr lang="pl-PL"/>
          </a:p>
        </p:txBody>
      </p:sp>
      <p:pic>
        <p:nvPicPr>
          <p:cNvPr id="3074" name="Picture 2" descr="C:\Users\Stanisław\Pictures\PPP-nowe wnioski-2017\Documents\Grafika 2017\Prawa Dziecka\slide_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09725"/>
            <a:ext cx="6768240" cy="4846638"/>
          </a:xfrm>
          <a:prstGeom prst="rect">
            <a:avLst/>
          </a:prstGeom>
          <a:noFill/>
        </p:spPr>
      </p:pic>
      <p:pic>
        <p:nvPicPr>
          <p:cNvPr id="3078" name="Picture 6" descr="Znalezione obrazy dla zapytania prawo do zyc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88640"/>
            <a:ext cx="2795075" cy="3384376"/>
          </a:xfrm>
          <a:prstGeom prst="rect">
            <a:avLst/>
          </a:prstGeom>
          <a:noFill/>
        </p:spPr>
      </p:pic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2F73-789E-4822-B8FF-9E7F235E3836}" type="datetime1">
              <a:rPr lang="pl-PL" smtClean="0"/>
              <a:pPr/>
              <a:t>2019-11-18</a:t>
            </a:fld>
            <a:endParaRPr lang="pl-PL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4EE-6C49-465C-858F-B972064B8A23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67544" y="476672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dirty="0" smtClean="0">
                <a:solidFill>
                  <a:schemeClr val="bg1"/>
                </a:solidFill>
              </a:rPr>
              <a:t>PRAWO</a:t>
            </a:r>
            <a:r>
              <a:rPr lang="pl-PL" sz="5400" dirty="0" smtClean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sz="4000" b="1" dirty="0" smtClean="0">
                <a:solidFill>
                  <a:schemeClr val="bg1"/>
                </a:solidFill>
              </a:rPr>
              <a:t>DO MIŁOŚCI</a:t>
            </a:r>
            <a:endParaRPr lang="pl-PL" sz="4000" b="1" dirty="0"/>
          </a:p>
        </p:txBody>
      </p:sp>
      <p:pic>
        <p:nvPicPr>
          <p:cNvPr id="15364" name="Picture 4" descr="Znalezione obrazy dla zapytania prawo do mi&amp;lstrok;o&amp;sacute;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5715000" cy="3810000"/>
          </a:xfrm>
          <a:prstGeom prst="rect">
            <a:avLst/>
          </a:prstGeom>
          <a:noFill/>
        </p:spPr>
      </p:pic>
      <p:pic>
        <p:nvPicPr>
          <p:cNvPr id="15365" name="Picture 5" descr="C:\Users\Stanisław\Pictures\PPP-nowe wnioski-2017\Documents\Grafika 2017\Prawa Dziecka\109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12776"/>
            <a:ext cx="3203848" cy="4104456"/>
          </a:xfrm>
          <a:prstGeom prst="rect">
            <a:avLst/>
          </a:prstGeom>
          <a:noFill/>
        </p:spPr>
      </p:pic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FB1E-BF53-4450-9D86-A860669F9286}" type="datetime1">
              <a:rPr lang="pl-PL" smtClean="0"/>
              <a:pPr/>
              <a:t>2019-11-18</a:t>
            </a:fld>
            <a:endParaRPr lang="pl-PL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4EE-6C49-465C-858F-B972064B8A23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827584" y="54868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dirty="0" smtClean="0">
                <a:solidFill>
                  <a:schemeClr val="bg1"/>
                </a:solidFill>
              </a:rPr>
              <a:t>PRAWO</a:t>
            </a:r>
            <a:r>
              <a:rPr lang="pl-PL" sz="5400" dirty="0" smtClean="0">
                <a:solidFill>
                  <a:schemeClr val="bg1"/>
                </a:solidFill>
              </a:rPr>
              <a:t> </a:t>
            </a:r>
            <a:r>
              <a:rPr lang="pl-PL" sz="4000" b="1" dirty="0" smtClean="0">
                <a:solidFill>
                  <a:schemeClr val="bg1"/>
                </a:solidFill>
              </a:rPr>
              <a:t>do życia w rodzinie</a:t>
            </a:r>
            <a:endParaRPr lang="pl-PL" sz="4000" b="1" dirty="0"/>
          </a:p>
        </p:txBody>
      </p:sp>
      <p:pic>
        <p:nvPicPr>
          <p:cNvPr id="16388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4111932" cy="2736305"/>
          </a:xfrm>
          <a:prstGeom prst="rect">
            <a:avLst/>
          </a:prstGeom>
          <a:noFill/>
        </p:spPr>
      </p:pic>
      <p:pic>
        <p:nvPicPr>
          <p:cNvPr id="16390" name="Picture 6" descr="Znalezione obrazy dla zapytania prawo do mi&amp;lstrok;o&amp;sacute;c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667250"/>
            <a:ext cx="1902718" cy="1902718"/>
          </a:xfrm>
          <a:prstGeom prst="rect">
            <a:avLst/>
          </a:prstGeom>
          <a:noFill/>
        </p:spPr>
      </p:pic>
      <p:pic>
        <p:nvPicPr>
          <p:cNvPr id="16392" name="Picture 8" descr="Znalezione obrazy dla zapytania prawo do mi&amp;lstrok;o&amp;sacute;c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84784"/>
            <a:ext cx="2190750" cy="2190750"/>
          </a:xfrm>
          <a:prstGeom prst="rect">
            <a:avLst/>
          </a:prstGeom>
          <a:noFill/>
        </p:spPr>
      </p:pic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0806-14D7-4F60-B389-8E37EFC2AA7C}" type="datetime1">
              <a:rPr lang="pl-PL" smtClean="0"/>
              <a:pPr/>
              <a:t>2019-11-18</a:t>
            </a:fld>
            <a:endParaRPr lang="pl-PL"/>
          </a:p>
        </p:txBody>
      </p:sp>
      <p:pic>
        <p:nvPicPr>
          <p:cNvPr id="17410" name="Picture 2" descr="Podobny obra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556792"/>
            <a:ext cx="3675231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4EE-6C49-465C-858F-B972064B8A23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827584" y="908720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dirty="0" smtClean="0">
                <a:solidFill>
                  <a:schemeClr val="bg1"/>
                </a:solidFill>
              </a:rPr>
              <a:t>PRAWO</a:t>
            </a:r>
            <a:r>
              <a:rPr lang="pl-PL" sz="1200" dirty="0" smtClean="0">
                <a:solidFill>
                  <a:schemeClr val="bg1"/>
                </a:solidFill>
              </a:rPr>
              <a:t> </a:t>
            </a:r>
            <a:r>
              <a:rPr lang="pl-PL" sz="4000" b="1" dirty="0" smtClean="0">
                <a:solidFill>
                  <a:schemeClr val="bg1"/>
                </a:solidFill>
              </a:rPr>
              <a:t>do zdrowia</a:t>
            </a:r>
            <a:endParaRPr lang="pl-PL" sz="4000" b="1" dirty="0"/>
          </a:p>
        </p:txBody>
      </p:sp>
      <p:pic>
        <p:nvPicPr>
          <p:cNvPr id="12290" name="Picture 2" descr="Znalezione obrazy dla zapytania prawo do wypoczynk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45024"/>
            <a:ext cx="5888611" cy="2952328"/>
          </a:xfrm>
          <a:prstGeom prst="rect">
            <a:avLst/>
          </a:prstGeom>
          <a:noFill/>
        </p:spPr>
      </p:pic>
      <p:pic>
        <p:nvPicPr>
          <p:cNvPr id="12296" name="Picture 8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88640"/>
            <a:ext cx="2305050" cy="3886201"/>
          </a:xfrm>
          <a:prstGeom prst="rect">
            <a:avLst/>
          </a:prstGeom>
          <a:noFill/>
        </p:spPr>
      </p:pic>
      <p:pic>
        <p:nvPicPr>
          <p:cNvPr id="12294" name="Picture 6" descr="Podobny obra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44824"/>
            <a:ext cx="2376263" cy="1584176"/>
          </a:xfrm>
          <a:prstGeom prst="rect">
            <a:avLst/>
          </a:prstGeom>
          <a:noFill/>
        </p:spPr>
      </p:pic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9DAF-39AE-46E9-84D8-B84953AC55B5}" type="datetime1">
              <a:rPr lang="pl-PL" smtClean="0"/>
              <a:pPr/>
              <a:t>2019-11-18</a:t>
            </a:fld>
            <a:endParaRPr lang="pl-PL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4EE-6C49-465C-858F-B972064B8A23}" type="slidenum">
              <a:rPr lang="pl-PL" smtClean="0"/>
              <a:pPr/>
              <a:t>9</a:t>
            </a:fld>
            <a:endParaRPr lang="pl-PL"/>
          </a:p>
        </p:txBody>
      </p:sp>
      <p:pic>
        <p:nvPicPr>
          <p:cNvPr id="5" name="Picture 2" descr="C:\Users\Stanisław\Pictures\PPP-nowe wnioski-2017\Documents\Grafika 2017\dziecko\nowofundland-nianka2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92"/>
            <a:ext cx="6604000" cy="440690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755576" y="476672"/>
            <a:ext cx="5617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dirty="0" smtClean="0">
                <a:solidFill>
                  <a:schemeClr val="bg1"/>
                </a:solidFill>
              </a:rPr>
              <a:t>PRAWO</a:t>
            </a:r>
            <a:r>
              <a:rPr lang="pl-PL" sz="2800" dirty="0" smtClean="0">
                <a:solidFill>
                  <a:schemeClr val="bg1"/>
                </a:solidFill>
              </a:rPr>
              <a:t> </a:t>
            </a:r>
            <a:r>
              <a:rPr lang="pl-PL" sz="4000" b="1" dirty="0" smtClean="0">
                <a:solidFill>
                  <a:schemeClr val="bg1"/>
                </a:solidFill>
              </a:rPr>
              <a:t>do zabawy</a:t>
            </a:r>
            <a:endParaRPr lang="pl-PL" sz="4000" b="1" dirty="0"/>
          </a:p>
        </p:txBody>
      </p:sp>
      <p:pic>
        <p:nvPicPr>
          <p:cNvPr id="14338" name="Picture 2" descr="Znalezione obrazy dla zapytania prawo do zabaw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0257" y="404664"/>
            <a:ext cx="2568208" cy="2376263"/>
          </a:xfrm>
          <a:prstGeom prst="rect">
            <a:avLst/>
          </a:prstGeom>
          <a:noFill/>
        </p:spPr>
      </p:pic>
      <p:pic>
        <p:nvPicPr>
          <p:cNvPr id="14340" name="Picture 4" descr="Znalezione obrazy dla zapytania prawo do zabaw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725144"/>
            <a:ext cx="1814797" cy="1725961"/>
          </a:xfrm>
          <a:prstGeom prst="rect">
            <a:avLst/>
          </a:prstGeom>
          <a:noFill/>
        </p:spPr>
      </p:pic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CF6B-1AA4-4C9B-95EC-5486D826DB51}" type="datetime1">
              <a:rPr lang="pl-PL" smtClean="0"/>
              <a:pPr/>
              <a:t>2019-11-18</a:t>
            </a:fld>
            <a:endParaRPr lang="pl-PL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310</Words>
  <Application>Microsoft Office PowerPoint</Application>
  <PresentationFormat>Pokaz na ekranie (4:3)</PresentationFormat>
  <Paragraphs>74</Paragraphs>
  <Slides>16</Slides>
  <Notes>16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Bogaty</vt:lpstr>
      <vt:lpstr>Slajd 1</vt:lpstr>
      <vt:lpstr>Slajd 2</vt:lpstr>
      <vt:lpstr>Slajd 3</vt:lpstr>
      <vt:lpstr>Slajd 4</vt:lpstr>
      <vt:lpstr>PRAWO DO ŻYCIA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Barbara Kulak</dc:creator>
  <cp:lastModifiedBy>B.Kulak</cp:lastModifiedBy>
  <cp:revision>110</cp:revision>
  <dcterms:created xsi:type="dcterms:W3CDTF">2017-11-04T21:35:07Z</dcterms:created>
  <dcterms:modified xsi:type="dcterms:W3CDTF">2019-11-17T23:38:49Z</dcterms:modified>
</cp:coreProperties>
</file>