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25F0D-4E97-4BBC-822A-48FB58CC407A}" v="585" dt="2021-03-05T08:26:59.659"/>
    <p1510:client id="{680E5311-AD2C-41A4-BE88-E28D472A07D7}" v="133" dt="2021-03-05T08:41:22.337"/>
    <p1510:client id="{958ED3C0-D7D5-4DDA-B426-8AB49E6B3AB9}" v="276" dt="2021-03-05T08:33:03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8" r:id="rId4"/>
    <p:sldLayoutId id="2147483687" r:id="rId5"/>
    <p:sldLayoutId id="2147483680" r:id="rId6"/>
    <p:sldLayoutId id="214748368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3893" y="182525"/>
            <a:ext cx="5645888" cy="3255336"/>
          </a:xfrm>
        </p:spPr>
        <p:txBody>
          <a:bodyPr anchor="t">
            <a:normAutofit/>
          </a:bodyPr>
          <a:lstStyle/>
          <a:p>
            <a: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Minecraft</a:t>
            </a:r>
            <a:b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</a:br>
            <a: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sprievodca svetom</a:t>
            </a:r>
            <a:b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osadnika</a:t>
            </a:r>
            <a:endParaRPr lang="sk-SK" sz="3600">
              <a:solidFill>
                <a:schemeClr val="tx1">
                  <a:lumMod val="95000"/>
                  <a:lumOff val="5000"/>
                </a:schemeClr>
              </a:solidFill>
              <a:latin typeface="Arial Black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5523" y="5756164"/>
            <a:ext cx="4890977" cy="999460"/>
          </a:xfrm>
        </p:spPr>
        <p:txBody>
          <a:bodyPr anchor="b">
            <a:normAutofit/>
          </a:bodyPr>
          <a:lstStyle/>
          <a:p>
            <a:pPr algn="l"/>
            <a:r>
              <a:rPr lang="sk-SK">
                <a:solidFill>
                  <a:schemeClr val="tx1">
                    <a:lumMod val="95000"/>
                    <a:lumOff val="5000"/>
                  </a:schemeClr>
                </a:solidFill>
              </a:rPr>
              <a:t>Dominik kravec 9.A</a:t>
            </a:r>
          </a:p>
        </p:txBody>
      </p:sp>
      <p:pic>
        <p:nvPicPr>
          <p:cNvPr id="10" name="Picture 3" descr="Abstraktné pozadie s trojuholníkmi">
            <a:extLst>
              <a:ext uri="{FF2B5EF4-FFF2-40B4-BE49-F238E27FC236}">
                <a16:creationId xmlns:a16="http://schemas.microsoft.com/office/drawing/2014/main" id="{04468215-0BAD-4CC6-8418-F92775D27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0" r="26988" b="-3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4">
            <a:extLst>
              <a:ext uri="{FF2B5EF4-FFF2-40B4-BE49-F238E27FC236}">
                <a16:creationId xmlns:a16="http://schemas.microsoft.com/office/drawing/2014/main" id="{F9006ECD-1C6E-460C-A2A3-325EB411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51" y="1913372"/>
            <a:ext cx="3080795" cy="42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3338E-D5A7-49C6-9F97-5E888DC6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392" y="208735"/>
            <a:ext cx="9144000" cy="3177708"/>
          </a:xfrm>
        </p:spPr>
        <p:txBody>
          <a:bodyPr>
            <a:normAutofit/>
          </a:bodyPr>
          <a:lstStyle/>
          <a:p>
            <a:r>
              <a:rPr lang="sk-SK" sz="3600" b="1" i="0">
                <a:solidFill>
                  <a:srgbClr val="C00000"/>
                </a:solidFill>
                <a:latin typeface="Century Gothic"/>
                <a:cs typeface="Arial"/>
              </a:rPr>
              <a:t>Autor</a:t>
            </a:r>
            <a:br>
              <a:rPr lang="sk-SK" sz="36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</a:br>
            <a:br>
              <a:rPr lang="sk-SK" sz="3600" i="0">
                <a:latin typeface="Century Gothic"/>
                <a:cs typeface="Arial"/>
              </a:rPr>
            </a:br>
            <a:r>
              <a:rPr lang="sk-SK" sz="24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  <a:t>-tato kniha nema autora ako ostane knihy</a:t>
            </a:r>
            <a:br>
              <a:rPr lang="sk-SK" sz="24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</a:br>
            <a:r>
              <a:rPr lang="sk-SK" sz="24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  <a:t>-autorom knihy je spoločnosť mojang</a:t>
            </a:r>
            <a:br>
              <a:rPr lang="sk-SK" sz="24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</a:br>
            <a:r>
              <a:rPr lang="sk-SK" sz="2400" i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Arial"/>
              </a:rPr>
              <a:t>-Mojang napisali už viac knih (kolekcii)</a:t>
            </a:r>
            <a:br>
              <a:rPr lang="sk-SK" sz="2400" i="0">
                <a:latin typeface="Century Gothic"/>
                <a:cs typeface="Arial"/>
              </a:rPr>
            </a:br>
            <a:br>
              <a:rPr lang="sk-SK" sz="3600" i="0">
                <a:latin typeface="Century Gothic"/>
                <a:cs typeface="Arial"/>
              </a:rPr>
            </a:br>
            <a:endParaRPr lang="sk-SK" sz="2000" i="0">
              <a:latin typeface="Century Gothic"/>
              <a:cs typeface="Arial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2904CC-415D-4024-8934-BE70DAEE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0121"/>
            <a:ext cx="9144000" cy="1135529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76A6F8FC-7575-4A7A-880F-9AD9A1B5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57" y="437245"/>
            <a:ext cx="2196536" cy="3342551"/>
          </a:xfrm>
          <a:prstGeom prst="rect">
            <a:avLst/>
          </a:prstGeom>
        </p:spPr>
      </p:pic>
      <p:pic>
        <p:nvPicPr>
          <p:cNvPr id="5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ACCC0EF7-51C4-4CFE-BAFF-930ED316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2" y="2909618"/>
            <a:ext cx="1858953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34F0A-9910-4779-9A93-03EAB7762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443" y="1479248"/>
            <a:ext cx="9144000" cy="3025308"/>
          </a:xfrm>
        </p:spPr>
        <p:txBody>
          <a:bodyPr>
            <a:normAutofit fontScale="90000"/>
          </a:bodyPr>
          <a:lstStyle/>
          <a:p>
            <a:r>
              <a:rPr lang="sk-SK" sz="3600" b="1" i="0">
                <a:solidFill>
                  <a:srgbClr val="FF0000"/>
                </a:solidFill>
                <a:latin typeface="Century Gothic"/>
              </a:rPr>
              <a:t>O knihe</a:t>
            </a:r>
            <a:br>
              <a:rPr lang="sk-SK" sz="3600" b="1" i="0">
                <a:solidFill>
                  <a:srgbClr val="FF0000"/>
                </a:solidFill>
                <a:latin typeface="Century Gothic"/>
              </a:rPr>
            </a:br>
            <a:br>
              <a:rPr lang="sk-SK" sz="3600" b="1" i="0">
                <a:latin typeface="Century Gothic"/>
              </a:rPr>
            </a:br>
            <a:r>
              <a:rPr lang="sk-SK" sz="2400" i="0">
                <a:solidFill>
                  <a:schemeClr val="tx1"/>
                </a:solidFill>
                <a:latin typeface="Century Gothic"/>
              </a:rPr>
              <a:t>-kniha je veľmi </a:t>
            </a:r>
            <a:r>
              <a:rPr lang="sk-SK" sz="2400" i="0" err="1">
                <a:solidFill>
                  <a:schemeClr val="tx1"/>
                </a:solidFill>
                <a:latin typeface="Century Gothic"/>
              </a:rPr>
              <a:t>naučna</a:t>
            </a:r>
            <a:br>
              <a:rPr lang="en-US"/>
            </a:br>
            <a:r>
              <a:rPr lang="sk-SK" sz="2400" i="0">
                <a:solidFill>
                  <a:schemeClr val="tx1"/>
                </a:solidFill>
                <a:latin typeface="Century Gothic"/>
              </a:rPr>
              <a:t>-da ti </a:t>
            </a:r>
            <a:r>
              <a:rPr lang="sk-SK" sz="2400" i="0" err="1">
                <a:solidFill>
                  <a:schemeClr val="tx1"/>
                </a:solidFill>
                <a:latin typeface="Century Gothic"/>
              </a:rPr>
              <a:t>veľky</a:t>
            </a:r>
            <a:r>
              <a:rPr lang="sk-SK" sz="2400" i="0">
                <a:solidFill>
                  <a:schemeClr val="tx1"/>
                </a:solidFill>
                <a:latin typeface="Century Gothic"/>
              </a:rPr>
              <a:t> prehľad o </a:t>
            </a:r>
            <a:r>
              <a:rPr lang="sk-SK" sz="2400" i="0" err="1">
                <a:solidFill>
                  <a:schemeClr val="tx1"/>
                </a:solidFill>
                <a:latin typeface="Century Gothic"/>
              </a:rPr>
              <a:t>minecrafte</a:t>
            </a:r>
            <a:br>
              <a:rPr lang="en-US"/>
            </a:br>
            <a:r>
              <a:rPr lang="sk-SK" sz="2400" i="0">
                <a:solidFill>
                  <a:schemeClr val="tx1"/>
                </a:solidFill>
                <a:latin typeface="Century Gothic"/>
              </a:rPr>
              <a:t>je celkom </a:t>
            </a:r>
            <a:r>
              <a:rPr lang="sk-SK" sz="2400" i="0" err="1">
                <a:solidFill>
                  <a:schemeClr val="tx1"/>
                </a:solidFill>
                <a:latin typeface="Century Gothic"/>
              </a:rPr>
              <a:t>kratka</a:t>
            </a:r>
            <a:r>
              <a:rPr lang="sk-SK" sz="2400" i="0">
                <a:solidFill>
                  <a:schemeClr val="tx1"/>
                </a:solidFill>
                <a:latin typeface="Century Gothic"/>
              </a:rPr>
              <a:t>  ma veľa </a:t>
            </a:r>
            <a:r>
              <a:rPr lang="sk-SK" sz="2400" i="0" err="1">
                <a:solidFill>
                  <a:schemeClr val="tx1"/>
                </a:solidFill>
                <a:latin typeface="Century Gothic"/>
              </a:rPr>
              <a:t>obrazkov</a:t>
            </a:r>
            <a:r>
              <a:rPr lang="sk-SK" sz="2400" i="0">
                <a:solidFill>
                  <a:schemeClr val="tx1"/>
                </a:solidFill>
                <a:latin typeface="Century Gothic"/>
              </a:rPr>
              <a:t> a malo textu</a:t>
            </a:r>
            <a:br>
              <a:rPr lang="sk-SK" sz="2400" i="0">
                <a:solidFill>
                  <a:schemeClr val="tx1"/>
                </a:solidFill>
                <a:latin typeface="Century Gothic"/>
              </a:rPr>
            </a:br>
            <a:br>
              <a:rPr lang="sk-SK" sz="3600" b="1" i="0">
                <a:latin typeface="Century Gothic"/>
              </a:rPr>
            </a:br>
            <a:br>
              <a:rPr lang="sk-SK" sz="3600" b="1" i="0">
                <a:latin typeface="Century Gothic"/>
              </a:rPr>
            </a:br>
            <a:br>
              <a:rPr lang="sk-SK" sz="3600" b="1" i="0">
                <a:latin typeface="Century Gothic"/>
              </a:rPr>
            </a:br>
            <a:br>
              <a:rPr lang="sk-SK" sz="3600" b="1" i="0">
                <a:latin typeface="Century Gothic"/>
              </a:rPr>
            </a:br>
            <a:endParaRPr lang="sk-SK" sz="3600" b="1" i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4" name="Obrázok 4" descr="Obrázok, na ktorom je text, noviny, snímka obrazovky&#10;&#10;Automaticky generovaný popis">
            <a:extLst>
              <a:ext uri="{FF2B5EF4-FFF2-40B4-BE49-F238E27FC236}">
                <a16:creationId xmlns:a16="http://schemas.microsoft.com/office/drawing/2014/main" id="{D4D3CD3A-DD74-4807-A673-B1F718D9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1" y="2728294"/>
            <a:ext cx="2510138" cy="3544746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05193E89-AF56-48F6-82B1-F8E6A612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14" y="2589611"/>
            <a:ext cx="2743200" cy="3893893"/>
          </a:xfrm>
          <a:prstGeom prst="rect">
            <a:avLst/>
          </a:prstGeom>
        </p:spPr>
      </p:pic>
      <p:pic>
        <p:nvPicPr>
          <p:cNvPr id="3" name="Obrázok 5">
            <a:extLst>
              <a:ext uri="{FF2B5EF4-FFF2-40B4-BE49-F238E27FC236}">
                <a16:creationId xmlns:a16="http://schemas.microsoft.com/office/drawing/2014/main" id="{C9C807B2-60D5-494F-A426-B5C37943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20" y="2826045"/>
            <a:ext cx="2340048" cy="33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3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4B98E-922E-43EF-BD42-CFF3F943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62" y="1035207"/>
            <a:ext cx="9051074" cy="4002691"/>
          </a:xfrm>
        </p:spPr>
        <p:txBody>
          <a:bodyPr>
            <a:normAutofit/>
          </a:bodyPr>
          <a:lstStyle/>
          <a:p>
            <a:pPr algn="ctr"/>
            <a:r>
              <a:rPr lang="sk-SK" i="0" dirty="0">
                <a:solidFill>
                  <a:srgbClr val="FF0000"/>
                </a:solidFill>
                <a:latin typeface="Century Gothic"/>
              </a:rPr>
              <a:t>To je všetko Ďakujem za pozornosť </a:t>
            </a:r>
            <a:br>
              <a:rPr lang="sk-SK" i="0" dirty="0">
                <a:latin typeface="Century Gothic"/>
              </a:rPr>
            </a:br>
            <a:br>
              <a:rPr lang="sk-SK" sz="4000" i="0" dirty="0">
                <a:solidFill>
                  <a:srgbClr val="FF0000"/>
                </a:solidFill>
                <a:latin typeface="Century Gothic"/>
              </a:rPr>
            </a:br>
            <a:endParaRPr lang="sk-SK" sz="4000" i="0" dirty="0">
              <a:latin typeface="Century Gothic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2A065FF-C5D6-4D2A-9D76-C82D21E9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389" y="6098335"/>
            <a:ext cx="4321098" cy="1357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Dominik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Kravec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9.A</a:t>
            </a:r>
          </a:p>
        </p:txBody>
      </p:sp>
    </p:spTree>
    <p:extLst>
      <p:ext uri="{BB962C8B-B14F-4D97-AF65-F5344CB8AC3E}">
        <p14:creationId xmlns:p14="http://schemas.microsoft.com/office/powerpoint/2010/main" val="154374233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_2SEEDS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BB7E89"/>
      </a:accent1>
      <a:accent2>
        <a:srgbClr val="C795B3"/>
      </a:accent2>
      <a:accent3>
        <a:srgbClr val="C49B8F"/>
      </a:accent3>
      <a:accent4>
        <a:srgbClr val="75ADA1"/>
      </a:accent4>
      <a:accent5>
        <a:srgbClr val="7AA9B5"/>
      </a:accent5>
      <a:accent6>
        <a:srgbClr val="7E95BB"/>
      </a:accent6>
      <a:hlink>
        <a:srgbClr val="568E84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4</Slides>
  <Notes>0</Notes>
  <HiddenSlides>1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AngleLinesVTI</vt:lpstr>
      <vt:lpstr>Minecraft sprievodca svetom osadnika</vt:lpstr>
      <vt:lpstr>Autor  -tato kniha nema autora ako ostane knihy -autorom knihy je spoločnosť mojang -Mojang napisali už viac knih (kolekcii)  </vt:lpstr>
      <vt:lpstr>O knihe  -kniha je veľmi naučna -da ti veľky prehľad o minecrafte je celkom kratka  ma veľa obrazkov a malo textu     </vt:lpstr>
      <vt:lpstr>To je všetko Ďakujem za pozornosť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revision>68</cp:revision>
  <dcterms:created xsi:type="dcterms:W3CDTF">2021-03-05T07:10:19Z</dcterms:created>
  <dcterms:modified xsi:type="dcterms:W3CDTF">2021-03-05T08:54:11Z</dcterms:modified>
</cp:coreProperties>
</file>