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1" r:id="rId5"/>
    <p:sldId id="260" r:id="rId6"/>
    <p:sldId id="259" r:id="rId7"/>
    <p:sldId id="269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C106-7A92-49C8-AA16-7FE8F0D63EEA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E11C-CD44-4A89-B9DD-A66AE63DD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678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C106-7A92-49C8-AA16-7FE8F0D63EEA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E11C-CD44-4A89-B9DD-A66AE63DD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644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C106-7A92-49C8-AA16-7FE8F0D63EEA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E11C-CD44-4A89-B9DD-A66AE63DD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87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C106-7A92-49C8-AA16-7FE8F0D63EEA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E11C-CD44-4A89-B9DD-A66AE63DD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76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C106-7A92-49C8-AA16-7FE8F0D63EEA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E11C-CD44-4A89-B9DD-A66AE63DD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817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C106-7A92-49C8-AA16-7FE8F0D63EEA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E11C-CD44-4A89-B9DD-A66AE63DD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074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C106-7A92-49C8-AA16-7FE8F0D63EEA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E11C-CD44-4A89-B9DD-A66AE63DD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49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C106-7A92-49C8-AA16-7FE8F0D63EEA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E11C-CD44-4A89-B9DD-A66AE63DD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011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C106-7A92-49C8-AA16-7FE8F0D63EEA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E11C-CD44-4A89-B9DD-A66AE63DD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241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C106-7A92-49C8-AA16-7FE8F0D63EEA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E11C-CD44-4A89-B9DD-A66AE63DD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87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C106-7A92-49C8-AA16-7FE8F0D63EEA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E11C-CD44-4A89-B9DD-A66AE63DD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652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0C106-7A92-49C8-AA16-7FE8F0D63EEA}" type="datetimeFigureOut">
              <a:rPr lang="sk-SK" smtClean="0"/>
              <a:t>27. 4. 2020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E11C-CD44-4A89-B9DD-A66AE63DDD2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246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sk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68134" y="355600"/>
            <a:ext cx="5765800" cy="53148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Jacqueline</a:t>
            </a:r>
            <a:r>
              <a:rPr lang="sk-SK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sk-SK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Wilsonová</a:t>
            </a:r>
            <a:r>
              <a:rPr lang="sk-SK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</a:t>
            </a:r>
            <a:br>
              <a:rPr lang="sk-SK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sk-SK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Dieťa </a:t>
            </a:r>
            <a:br>
              <a:rPr lang="sk-SK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sk-SK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zo smetiska</a:t>
            </a:r>
            <a:endParaRPr lang="sk-SK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8" name="Picture 4" descr="Jacqueline Wilsonová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3" y="791797"/>
            <a:ext cx="3352218" cy="50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eťa Zo Smetiaka [sk] ☆ SUPERSHOP ☆ tvoj obchod ☆ cd &amp; dvd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2688" b="2412"/>
          <a:stretch/>
        </p:blipFill>
        <p:spPr bwMode="auto">
          <a:xfrm>
            <a:off x="4529666" y="242086"/>
            <a:ext cx="4325815" cy="62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niha: Dieťa zo smetiaka (Jacqueline Wilson) | Marti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2" y="219473"/>
            <a:ext cx="4100835" cy="628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058" y="964668"/>
            <a:ext cx="3334809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k-SK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Jacqueline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Wilsonová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9034" y="3232680"/>
            <a:ext cx="8377766" cy="32088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sk-SK" sz="2600" dirty="0" smtClean="0">
                <a:latin typeface="Comic Sans MS" panose="030F0702030302020204" pitchFamily="66" charset="0"/>
              </a:rPr>
              <a:t> </a:t>
            </a:r>
            <a:r>
              <a:rPr lang="sk-SK" sz="2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anglická spisovateľka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sk-SK" sz="2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sk-SK" sz="2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píše dievčenské romány, rozhlasové hry a detektívky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sk-SK" sz="2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sk-SK" sz="2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spisovateľkou chcela byť od malička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sk-SK" sz="2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sk-SK" sz="2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keď mala 9 rokov, napísala svoj prvý „román“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sk-SK" sz="2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získala niekoľko prestížnych ocenení za detskú tvorbu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sk-SK" sz="2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v roku 2002 získala Rád britského impéria</a:t>
            </a:r>
          </a:p>
        </p:txBody>
      </p:sp>
      <p:pic>
        <p:nvPicPr>
          <p:cNvPr id="4098" name="Picture 2" descr="11 big names to see at the Emirates Literature Festival 2016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66" y="360486"/>
            <a:ext cx="4834467" cy="295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rates, Pants and Wellyphants exhibition in Manchester wi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30" y="3969200"/>
            <a:ext cx="3850869" cy="25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800" y="78964"/>
            <a:ext cx="5834590" cy="92180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5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Jacqueline</a:t>
            </a:r>
            <a:r>
              <a:rPr lang="sk-SK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sk-SK" sz="405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Wilsonová</a:t>
            </a:r>
            <a:endParaRPr lang="sk-SK" sz="4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51493" y="856839"/>
            <a:ext cx="5387269" cy="361497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sz="9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sk-SK" sz="9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patrí k najlepším spisovateľom súčasnej detskej literatúry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sz="7400" dirty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sk-SK" sz="8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z jej kníh sa predalo cez 25 miliónov výtlačkov</a:t>
            </a:r>
          </a:p>
          <a:p>
            <a:pPr algn="ctr">
              <a:lnSpc>
                <a:spcPct val="150000"/>
              </a:lnSpc>
              <a:buFont typeface="Calibri" panose="020F0502020204030204" pitchFamily="34" charset="0"/>
              <a:buChar char="»"/>
            </a:pPr>
            <a:r>
              <a:rPr lang="sk-SK" sz="7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sk-SK" sz="7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sk-SK" sz="9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takmer všetky jej knihy ilustroval </a:t>
            </a:r>
            <a:r>
              <a:rPr lang="sk-SK" sz="9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Nick </a:t>
            </a:r>
            <a:r>
              <a:rPr lang="sk-SK" sz="9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Sharratt</a:t>
            </a:r>
            <a:endParaRPr lang="sk-SK" sz="9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An Interview With Jacqueline Wilson - Listening Books - Over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1337732"/>
            <a:ext cx="3373692" cy="50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067" y="998404"/>
            <a:ext cx="2874211" cy="1325563"/>
          </a:xfrm>
        </p:spPr>
        <p:txBody>
          <a:bodyPr>
            <a:normAutofit/>
          </a:bodyPr>
          <a:lstStyle/>
          <a:p>
            <a:pPr algn="ctr"/>
            <a:r>
              <a:rPr lang="sk-SK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Tvorba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3467" y="3044091"/>
            <a:ext cx="7772400" cy="3614979"/>
          </a:xfrm>
        </p:spPr>
        <p:txBody>
          <a:bodyPr numCol="2">
            <a:normAutofit fontScale="85000" lnSpcReduction="20000"/>
          </a:bodyPr>
          <a:lstStyle/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 smtClean="0">
                <a:solidFill>
                  <a:srgbClr val="002060"/>
                </a:solidFill>
                <a:latin typeface="Georgia" panose="02040502050405020303" pitchFamily="18" charset="0"/>
              </a:rPr>
              <a:t>Dieťa </a:t>
            </a:r>
            <a:r>
              <a:rPr lang="sk-SK" dirty="0">
                <a:solidFill>
                  <a:srgbClr val="002060"/>
                </a:solidFill>
                <a:latin typeface="Georgia" panose="02040502050405020303" pitchFamily="18" charset="0"/>
              </a:rPr>
              <a:t>zo smetiaka</a:t>
            </a: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>
                <a:solidFill>
                  <a:srgbClr val="002060"/>
                </a:solidFill>
                <a:latin typeface="Georgia" panose="02040502050405020303" pitchFamily="18" charset="0"/>
              </a:rPr>
              <a:t>Dieťa s </a:t>
            </a:r>
            <a:r>
              <a:rPr lang="sk-SK" dirty="0" smtClean="0">
                <a:solidFill>
                  <a:srgbClr val="002060"/>
                </a:solidFill>
                <a:latin typeface="Georgia" panose="02040502050405020303" pitchFamily="18" charset="0"/>
              </a:rPr>
              <a:t>kufrom</a:t>
            </a: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>
                <a:solidFill>
                  <a:srgbClr val="002060"/>
                </a:solidFill>
                <a:latin typeface="Georgia" panose="02040502050405020303" pitchFamily="18" charset="0"/>
              </a:rPr>
              <a:t> Pyžamová párty</a:t>
            </a:r>
            <a:endParaRPr lang="sk-SK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>
                <a:solidFill>
                  <a:srgbClr val="002060"/>
                </a:solidFill>
                <a:latin typeface="Georgia" panose="02040502050405020303" pitchFamily="18" charset="0"/>
              </a:rPr>
              <a:t> Tajomstvá</a:t>
            </a:r>
            <a:endParaRPr lang="sk-SK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sk-SK" dirty="0" smtClean="0">
                <a:solidFill>
                  <a:srgbClr val="002060"/>
                </a:solidFill>
                <a:latin typeface="Georgia" panose="02040502050405020303" pitchFamily="18" charset="0"/>
              </a:rPr>
              <a:t>Bozk</a:t>
            </a: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 smtClean="0">
                <a:solidFill>
                  <a:srgbClr val="002060"/>
                </a:solidFill>
                <a:latin typeface="Georgia" panose="02040502050405020303" pitchFamily="18" charset="0"/>
              </a:rPr>
              <a:t> Mačacia múmia</a:t>
            </a: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 smtClean="0">
                <a:solidFill>
                  <a:srgbClr val="002060"/>
                </a:solidFill>
                <a:latin typeface="Georgia" panose="02040502050405020303" pitchFamily="18" charset="0"/>
              </a:rPr>
              <a:t> Projekt </a:t>
            </a:r>
            <a:r>
              <a:rPr lang="sk-SK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Lottie</a:t>
            </a:r>
            <a:endParaRPr lang="sk-SK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 smtClean="0">
                <a:solidFill>
                  <a:srgbClr val="002060"/>
                </a:solidFill>
                <a:latin typeface="Georgia" panose="02040502050405020303" pitchFamily="18" charset="0"/>
              </a:rPr>
              <a:t> Tetovaná mama</a:t>
            </a: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 smtClean="0">
                <a:solidFill>
                  <a:srgbClr val="002060"/>
                </a:solidFill>
                <a:latin typeface="Georgia" panose="02040502050405020303" pitchFamily="18" charset="0"/>
              </a:rPr>
              <a:t> Prvé trampoty</a:t>
            </a: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 smtClean="0">
                <a:solidFill>
                  <a:srgbClr val="002060"/>
                </a:solidFill>
                <a:latin typeface="Georgia" panose="02040502050405020303" pitchFamily="18" charset="0"/>
              </a:rPr>
              <a:t>Hviezda </a:t>
            </a:r>
            <a:r>
              <a:rPr lang="sk-SK" dirty="0">
                <a:solidFill>
                  <a:srgbClr val="002060"/>
                </a:solidFill>
                <a:latin typeface="Georgia" panose="02040502050405020303" pitchFamily="18" charset="0"/>
              </a:rPr>
              <a:t>z nocľahárne</a:t>
            </a:r>
            <a:endParaRPr lang="sk-SK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sk-SK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www.trápenie</a:t>
            </a:r>
            <a:r>
              <a:rPr lang="sk-SK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sk-SK" dirty="0" smtClean="0">
                <a:solidFill>
                  <a:srgbClr val="002060"/>
                </a:solidFill>
                <a:latin typeface="Georgia" panose="02040502050405020303" pitchFamily="18" charset="0"/>
              </a:rPr>
              <a:t>Cukrová vata</a:t>
            </a: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 smtClean="0">
                <a:solidFill>
                  <a:srgbClr val="002060"/>
                </a:solidFill>
                <a:latin typeface="Georgia" panose="02040502050405020303" pitchFamily="18" charset="0"/>
              </a:rPr>
              <a:t>Darebáčky</a:t>
            </a: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»"/>
            </a:pPr>
            <a:r>
              <a:rPr lang="sk-SK" dirty="0" smtClean="0">
                <a:solidFill>
                  <a:srgbClr val="002060"/>
                </a:solidFill>
                <a:latin typeface="Georgia" panose="02040502050405020303" pitchFamily="18" charset="0"/>
              </a:rPr>
              <a:t>Kúpte </a:t>
            </a:r>
            <a:r>
              <a:rPr lang="sk-SK" dirty="0">
                <a:solidFill>
                  <a:srgbClr val="002060"/>
                </a:solidFill>
                <a:latin typeface="Georgia" panose="02040502050405020303" pitchFamily="18" charset="0"/>
              </a:rPr>
              <a:t>si družičku! </a:t>
            </a:r>
            <a:endParaRPr lang="sk-SK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Dame Jacqueline Wilson: Books, life and career | Book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45" y="270933"/>
            <a:ext cx="4481425" cy="26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68" y="76700"/>
            <a:ext cx="2132720" cy="819184"/>
          </a:xfrm>
        </p:spPr>
        <p:txBody>
          <a:bodyPr>
            <a:normAutofit/>
          </a:bodyPr>
          <a:lstStyle/>
          <a:p>
            <a:pPr algn="ctr"/>
            <a:r>
              <a:rPr lang="sk-SK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Diela</a:t>
            </a:r>
          </a:p>
        </p:txBody>
      </p:sp>
      <p:pic>
        <p:nvPicPr>
          <p:cNvPr id="2050" name="Picture 2" descr="Dvojčatá v akcii, Knihy pre deti a mládež, Knihy v slovenčine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45" y="800916"/>
            <a:ext cx="2301686" cy="33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niha: www.trápenie (Jacqueline Wilson) | Marti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49" y="793202"/>
            <a:ext cx="2196177" cy="33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niha: Tetovaná mama (Jacqueline Wilsonová)(Jacqueline Wilson) z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7" y="3533395"/>
            <a:ext cx="2055316" cy="309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šade dobre, doma najlepš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19" y="800916"/>
            <a:ext cx="2247711" cy="33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 hlavnej úlohe Tracy Beakerov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84" y="3461726"/>
            <a:ext cx="2112817" cy="32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Jacqueline Wilsonová, Autori, Slovart - vydavateľstvo najlepších kní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94" y="3397903"/>
            <a:ext cx="2117716" cy="3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letria pre násťročných (strana 6) | Knihy pre každé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7" y="182033"/>
            <a:ext cx="2308225" cy="34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arebáčky, Knihy pre deti a mládež, Knihy v slovenčine a češtin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54" y="182033"/>
            <a:ext cx="2332443" cy="34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ňa Zipsaňa, Knihy pre deti a mládež, Knihy v slovenčine a češtin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48" y="182033"/>
            <a:ext cx="2332443" cy="34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174" y="3064397"/>
            <a:ext cx="2279641" cy="3596054"/>
          </a:xfrm>
          <a:prstGeom prst="rect">
            <a:avLst/>
          </a:prstGeom>
        </p:spPr>
      </p:pic>
      <p:pic>
        <p:nvPicPr>
          <p:cNvPr id="8" name="Picture 10" descr="Cukrová vata, Knihy pre deti a mládež, Knihy v slovenčine a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21" y="3098515"/>
            <a:ext cx="2360855" cy="35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acqueline Wilsonová, Autori, Slovart - vydavateľstvo najlepších kní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3" y="3138643"/>
            <a:ext cx="2341877" cy="35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5951" y="271463"/>
            <a:ext cx="7886700" cy="9953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k-SK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Dieťa zo smetiska </a:t>
            </a:r>
            <a:br>
              <a:rPr lang="sk-SK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sk-SK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(Dieťa </a:t>
            </a:r>
            <a:r>
              <a:rPr lang="sk-SK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zo smetiaka)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48733" y="17272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k-SK" sz="27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l</a:t>
            </a:r>
            <a:r>
              <a:rPr lang="sk-SK" sz="27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iterárna druh: 	</a:t>
            </a:r>
            <a:r>
              <a:rPr lang="sk-SK" sz="27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epika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k-SK" sz="27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literárna forma: 	</a:t>
            </a:r>
            <a:r>
              <a:rPr lang="sk-SK" sz="27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próza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k-SK" sz="27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l</a:t>
            </a:r>
            <a:r>
              <a:rPr lang="sk-SK" sz="27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iterárny žáner:	</a:t>
            </a:r>
            <a:r>
              <a:rPr lang="sk-SK" sz="27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dievčenský román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k-SK" sz="2700" dirty="0">
                <a:solidFill>
                  <a:srgbClr val="C00000"/>
                </a:solidFill>
                <a:latin typeface="Georgia" panose="02040502050405020303" pitchFamily="18" charset="0"/>
              </a:rPr>
              <a:t>t</a:t>
            </a:r>
            <a:r>
              <a:rPr lang="sk-SK" sz="27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éma:</a:t>
            </a:r>
            <a:r>
              <a:rPr lang="sk-SK" sz="27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	hľadanie biologickej matky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k-SK" sz="2700" dirty="0">
                <a:solidFill>
                  <a:srgbClr val="C00000"/>
                </a:solidFill>
                <a:latin typeface="Georgia" panose="02040502050405020303" pitchFamily="18" charset="0"/>
              </a:rPr>
              <a:t>i</a:t>
            </a:r>
            <a:r>
              <a:rPr lang="sk-SK" sz="27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dea: </a:t>
            </a:r>
            <a:r>
              <a:rPr lang="sk-SK" sz="27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	túžba po materinskej láske a  spoznaní 			svojej minulosti</a:t>
            </a:r>
          </a:p>
          <a:p>
            <a:pPr marL="457200" indent="-457200">
              <a:buFontTx/>
              <a:buChar char="-"/>
            </a:pPr>
            <a:endParaRPr lang="sk-SK" sz="2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04800" y="524933"/>
            <a:ext cx="8763000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Budeme si pamätať:</a:t>
            </a:r>
          </a:p>
          <a:p>
            <a:endParaRPr lang="sk-SK" sz="27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27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Dialóg</a:t>
            </a:r>
            <a:r>
              <a:rPr lang="sk-SK" sz="2700" dirty="0" smtClean="0">
                <a:latin typeface="Georgia" panose="02040502050405020303" pitchFamily="18" charset="0"/>
              </a:rPr>
              <a:t> </a:t>
            </a:r>
            <a:r>
              <a:rPr lang="sk-SK" sz="27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a</a:t>
            </a:r>
            <a:r>
              <a:rPr lang="sk-SK" sz="2700" dirty="0" smtClean="0">
                <a:latin typeface="Georgia" panose="02040502050405020303" pitchFamily="18" charset="0"/>
              </a:rPr>
              <a:t> </a:t>
            </a:r>
            <a:r>
              <a:rPr lang="sk-SK" sz="27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monológ</a:t>
            </a:r>
            <a:r>
              <a:rPr lang="sk-SK" sz="2700" dirty="0" smtClean="0">
                <a:latin typeface="Georgia" panose="02040502050405020303" pitchFamily="18" charset="0"/>
              </a:rPr>
              <a:t> </a:t>
            </a:r>
            <a:r>
              <a:rPr lang="sk-SK" sz="27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sú charakterizačným prostriedkom literárnej postavy.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27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Dej</a:t>
            </a:r>
            <a:r>
              <a:rPr lang="sk-SK" sz="27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je hlavný znak literárneho </a:t>
            </a:r>
            <a:r>
              <a:rPr lang="sk-SK" sz="27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prozaického diela</a:t>
            </a:r>
            <a:r>
              <a:rPr lang="sk-SK" sz="27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27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Ja-rozprávanie</a:t>
            </a:r>
            <a:r>
              <a:rPr lang="sk-SK" sz="27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- rozprávač je stotožnený s hlavnou postavou</a:t>
            </a:r>
            <a:endParaRPr lang="sk-SK" sz="27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78933" y="5816600"/>
            <a:ext cx="645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Georgia" panose="02040502050405020303" pitchFamily="18" charset="0"/>
              </a:rPr>
              <a:t>Zdroje: </a:t>
            </a:r>
            <a:r>
              <a:rPr lang="sk-SK" sz="1600" dirty="0" smtClean="0">
                <a:latin typeface="Georgia" panose="02040502050405020303" pitchFamily="18" charset="0"/>
                <a:hlinkClick r:id="rId2"/>
              </a:rPr>
              <a:t>www.google.sk</a:t>
            </a:r>
            <a:endParaRPr lang="sk-SK" sz="1600" dirty="0" smtClean="0">
              <a:latin typeface="Georgia" panose="02040502050405020303" pitchFamily="18" charset="0"/>
            </a:endParaRPr>
          </a:p>
          <a:p>
            <a:r>
              <a:rPr lang="sk-SK" sz="1600" dirty="0">
                <a:latin typeface="Georgia" panose="02040502050405020303" pitchFamily="18" charset="0"/>
              </a:rPr>
              <a:t> </a:t>
            </a:r>
            <a:r>
              <a:rPr lang="sk-SK" sz="1600" dirty="0" smtClean="0">
                <a:latin typeface="Georgia" panose="02040502050405020303" pitchFamily="18" charset="0"/>
              </a:rPr>
              <a:t>            učebnica: Literárna výchova pre 9. ročník ZŠ</a:t>
            </a:r>
            <a:endParaRPr lang="sk-SK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166</Words>
  <Application>Microsoft Office PowerPoint</Application>
  <PresentationFormat>Prezentácia na obrazovke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Georgia</vt:lpstr>
      <vt:lpstr>Motív Office</vt:lpstr>
      <vt:lpstr>Jacqueline Wilsonová: Dieťa  zo smetiska</vt:lpstr>
      <vt:lpstr>Prezentácia programu PowerPoint</vt:lpstr>
      <vt:lpstr>Jacqueline  Wilsonová</vt:lpstr>
      <vt:lpstr>Jacqueline Wilsonová</vt:lpstr>
      <vt:lpstr>Tvorba</vt:lpstr>
      <vt:lpstr>Diela</vt:lpstr>
      <vt:lpstr>Prezentácia programu PowerPoint</vt:lpstr>
      <vt:lpstr>Dieťa zo smetiska  (Dieťa zo smetiaka)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ziak</dc:creator>
  <cp:lastModifiedBy>Peter</cp:lastModifiedBy>
  <cp:revision>63</cp:revision>
  <dcterms:created xsi:type="dcterms:W3CDTF">2020-04-23T11:55:16Z</dcterms:created>
  <dcterms:modified xsi:type="dcterms:W3CDTF">2020-04-27T06:31:06Z</dcterms:modified>
</cp:coreProperties>
</file>