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0" r:id="rId24"/>
    <p:sldId id="279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6D56-7C28-45FF-86AD-69CE53C2ABF5}" type="datetimeFigureOut">
              <a:rPr lang="pl-PL" smtClean="0"/>
              <a:pPr/>
              <a:t>01.07.2022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393E-EB55-48DD-B8AF-20BDD52DB7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6D56-7C28-45FF-86AD-69CE53C2ABF5}" type="datetimeFigureOut">
              <a:rPr lang="pl-PL" smtClean="0"/>
              <a:pPr/>
              <a:t>01.07.2022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393E-EB55-48DD-B8AF-20BDD52DB7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6D56-7C28-45FF-86AD-69CE53C2ABF5}" type="datetimeFigureOut">
              <a:rPr lang="pl-PL" smtClean="0"/>
              <a:pPr/>
              <a:t>01.07.2022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393E-EB55-48DD-B8AF-20BDD52DB7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6D56-7C28-45FF-86AD-69CE53C2ABF5}" type="datetimeFigureOut">
              <a:rPr lang="pl-PL" smtClean="0"/>
              <a:pPr/>
              <a:t>01.07.2022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393E-EB55-48DD-B8AF-20BDD52DB7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6D56-7C28-45FF-86AD-69CE53C2ABF5}" type="datetimeFigureOut">
              <a:rPr lang="pl-PL" smtClean="0"/>
              <a:pPr/>
              <a:t>01.07.2022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393E-EB55-48DD-B8AF-20BDD52DB7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6D56-7C28-45FF-86AD-69CE53C2ABF5}" type="datetimeFigureOut">
              <a:rPr lang="pl-PL" smtClean="0"/>
              <a:pPr/>
              <a:t>01.07.2022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393E-EB55-48DD-B8AF-20BDD52DB7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6D56-7C28-45FF-86AD-69CE53C2ABF5}" type="datetimeFigureOut">
              <a:rPr lang="pl-PL" smtClean="0"/>
              <a:pPr/>
              <a:t>01.07.2022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393E-EB55-48DD-B8AF-20BDD52DB7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6D56-7C28-45FF-86AD-69CE53C2ABF5}" type="datetimeFigureOut">
              <a:rPr lang="pl-PL" smtClean="0"/>
              <a:pPr/>
              <a:t>01.07.2022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393E-EB55-48DD-B8AF-20BDD52DB7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6D56-7C28-45FF-86AD-69CE53C2ABF5}" type="datetimeFigureOut">
              <a:rPr lang="pl-PL" smtClean="0"/>
              <a:pPr/>
              <a:t>01.07.2022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393E-EB55-48DD-B8AF-20BDD52DB7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6D56-7C28-45FF-86AD-69CE53C2ABF5}" type="datetimeFigureOut">
              <a:rPr lang="pl-PL" smtClean="0"/>
              <a:pPr/>
              <a:t>01.07.2022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2393E-EB55-48DD-B8AF-20BDD52DB7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6D56-7C28-45FF-86AD-69CE53C2ABF5}" type="datetimeFigureOut">
              <a:rPr lang="pl-PL" smtClean="0"/>
              <a:pPr/>
              <a:t>01.07.2022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02393E-EB55-48DD-B8AF-20BDD52DB79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5B6D56-7C28-45FF-86AD-69CE53C2ABF5}" type="datetimeFigureOut">
              <a:rPr lang="pl-PL" smtClean="0"/>
              <a:pPr/>
              <a:t>01.07.2022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02393E-EB55-48DD-B8AF-20BDD52DB794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Nasz Zagraniczny Staż </a:t>
            </a:r>
            <a:br>
              <a:rPr lang="pl-PL" dirty="0"/>
            </a:br>
            <a:r>
              <a:rPr lang="pl-PL" dirty="0"/>
              <a:t>w Sevilli (Hiszpania)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726" y="5347249"/>
            <a:ext cx="971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PC\Downloads\Sewilla-Metropol-Parasol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357562"/>
            <a:ext cx="4877623" cy="2640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PC\Downloads\JN3k9kuTURBXy85Nzc5NDYzNC0zMjlhLTQ5OTQtYjc1Mi1kNDllMjc3Njk3MjAuanBlZ5GVAs0BigDDw4GhMAE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2346754" cy="153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FE_POWER_poziom_pl-1_rgb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5" y="137048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 praktyki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Na swoich praktykach głównie zajmowałem się naprawą drukarek i projektorów. W drukarkach wymieniałem zbiorniki z tuszem a w projektorach wymieniałem płyty główne.</a:t>
            </a:r>
          </a:p>
          <a:p>
            <a:pPr algn="ctr"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4098" name="Picture 2" descr="C:\Users\PC\Downloads\20210924_101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314908" y="4043546"/>
            <a:ext cx="2630354" cy="197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PC\Downloads\20211001_134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5186" y="3600972"/>
            <a:ext cx="3090288" cy="231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2" y="219552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br>
              <a:rPr lang="pl-PL" dirty="0"/>
            </a:br>
            <a:br>
              <a:rPr lang="pl-PL" dirty="0"/>
            </a:br>
            <a:r>
              <a:rPr lang="pl-PL" dirty="0"/>
              <a:t>Michał Dąbrowski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Moje praktyki odbywałem w firmie </a:t>
            </a:r>
            <a:r>
              <a:rPr lang="pl-PL" dirty="0" err="1"/>
              <a:t>App</a:t>
            </a:r>
            <a:r>
              <a:rPr lang="pl-PL" dirty="0"/>
              <a:t> </a:t>
            </a:r>
            <a:r>
              <a:rPr lang="pl-PL" dirty="0" err="1"/>
              <a:t>Informatica</a:t>
            </a:r>
            <a:r>
              <a:rPr lang="pl-PL" dirty="0"/>
              <a:t> na ulicy </a:t>
            </a:r>
            <a:r>
              <a:rPr lang="pl-PL" dirty="0" err="1"/>
              <a:t>Calle</a:t>
            </a:r>
            <a:r>
              <a:rPr lang="pl-PL" dirty="0"/>
              <a:t> Neron 9. </a:t>
            </a:r>
          </a:p>
          <a:p>
            <a:pPr marL="0" indent="0" algn="ctr">
              <a:buNone/>
            </a:pPr>
            <a:r>
              <a:rPr lang="pl-PL" dirty="0"/>
              <a:t>Moim opiekunem był Rafael </a:t>
            </a:r>
            <a:r>
              <a:rPr lang="pl-PL" dirty="0" err="1"/>
              <a:t>Centeno</a:t>
            </a:r>
            <a:r>
              <a:rPr lang="pl-PL" dirty="0"/>
              <a:t> Murillo dzięki któremu nabyłem wiedzę i doświadczenie niezbędne do mojego kierunku.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51" y="4232540"/>
            <a:ext cx="2979029" cy="2092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9349" y="4232540"/>
            <a:ext cx="2829000" cy="212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2" y="69400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 praktyki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Moimi zadaniami na praktykach była wymiana zepsutych podzespołów komputerów stacjonarnych i laptopów a także naprawa konsol oraz tabletów.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2067694" cy="275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45750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2" y="62795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Czas wolny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W czasie wolnym zwiedzaliśmy Sevillę. Odwiedziliśmy stadiony klubów z Sevilli oraz podziwialiśmy hiszpańską architekturę i egzotyczną roślinność w pobliskich parkach.</a:t>
            </a:r>
          </a:p>
        </p:txBody>
      </p:sp>
      <p:pic>
        <p:nvPicPr>
          <p:cNvPr id="9218" name="Picture 2" descr="C:\Users\PC\Downloads\Snapchat-344794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214686"/>
            <a:ext cx="1714512" cy="3275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PC\Downloads\20210919_110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2" y="74791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Downloads\20211001_17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685825" cy="360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PC\Downloads\IMG_20210928_193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714620"/>
            <a:ext cx="2924100" cy="389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Downloads\20210919_150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857232"/>
            <a:ext cx="4214842" cy="316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PC\Downloads\Screenshot_20211016-191342_Instagram.jpg"/>
          <p:cNvPicPr>
            <a:picLocks noChangeAspect="1" noChangeArrowheads="1"/>
          </p:cNvPicPr>
          <p:nvPr/>
        </p:nvPicPr>
        <p:blipFill>
          <a:blip r:embed="rId3" cstate="print"/>
          <a:srcRect l="8672" b="7273"/>
          <a:stretch>
            <a:fillRect/>
          </a:stretch>
        </p:blipFill>
        <p:spPr bwMode="auto">
          <a:xfrm>
            <a:off x="642910" y="2928934"/>
            <a:ext cx="3588363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5" y="139682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Wycieczka do </a:t>
            </a:r>
            <a:r>
              <a:rPr lang="pl-PL" dirty="0" err="1"/>
              <a:t>Cadiz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Według zaplanowanej wycieczki 26 września o godzinie 9:00 wyjechaliśmy </a:t>
            </a:r>
            <a:r>
              <a:rPr lang="pl-PL" dirty="0" err="1"/>
              <a:t>busem</a:t>
            </a:r>
            <a:r>
              <a:rPr lang="pl-PL" dirty="0"/>
              <a:t> pod opieką Pani Kasi w stronę </a:t>
            </a:r>
            <a:r>
              <a:rPr lang="pl-PL" dirty="0" err="1"/>
              <a:t>Cadiz</a:t>
            </a:r>
            <a:r>
              <a:rPr lang="pl-PL" dirty="0"/>
              <a:t> a o 10:19 dotarliśmy na miejsce. Pierwszym krokiem zwiedzania tego pięknego portowego miasta było odwiedzenie kościoła świętego Filipa </a:t>
            </a:r>
            <a:r>
              <a:rPr lang="pl-PL" dirty="0" err="1"/>
              <a:t>Neri</a:t>
            </a:r>
            <a:r>
              <a:rPr lang="pl-PL" dirty="0"/>
              <a:t> oraz zwiedzanie najbliższej okolicy. W czasie wolnym każdy mógł cieszyć się urokami plaży a koło godziny 18 wróciliśmy do rezydencji.</a:t>
            </a:r>
          </a:p>
          <a:p>
            <a:endParaRPr lang="pl-PL" dirty="0"/>
          </a:p>
        </p:txBody>
      </p:sp>
      <p:pic>
        <p:nvPicPr>
          <p:cNvPr id="6" name="Obraz 5" descr="FE_POWER_poziom_pl-1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2" y="116632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ownloads\cad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PC\Downloads\cadiz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071810"/>
            <a:ext cx="2718900" cy="362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PC\Downloads\cadiz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214422"/>
            <a:ext cx="3492364" cy="261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FE_POWER_poziom_pl-1_rgb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6" y="188640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775564"/>
      </p:ext>
    </p:extLst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ownloads\20210926_104835.jpg"/>
          <p:cNvPicPr>
            <a:picLocks noChangeAspect="1" noChangeArrowheads="1"/>
          </p:cNvPicPr>
          <p:nvPr/>
        </p:nvPicPr>
        <p:blipFill>
          <a:blip r:embed="rId2" cstate="print"/>
          <a:srcRect r="504" b="13402"/>
          <a:stretch>
            <a:fillRect/>
          </a:stretch>
        </p:blipFill>
        <p:spPr bwMode="auto">
          <a:xfrm>
            <a:off x="214282" y="3429000"/>
            <a:ext cx="4815225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PC\Downloads\ads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928671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7" y="204012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376272"/>
      </p:ext>
    </p:extLst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Wycieczka do </a:t>
            </a:r>
            <a:r>
              <a:rPr lang="pl-PL" dirty="0" err="1"/>
              <a:t>Taviry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3 października o godzinie 9:00 wyjechaliśmy </a:t>
            </a:r>
            <a:r>
              <a:rPr lang="pl-PL" dirty="0" err="1"/>
              <a:t>busem</a:t>
            </a:r>
            <a:r>
              <a:rPr lang="pl-PL" dirty="0"/>
              <a:t> do miasta </a:t>
            </a:r>
            <a:r>
              <a:rPr lang="pl-PL" dirty="0" err="1"/>
              <a:t>Taviry</a:t>
            </a:r>
            <a:r>
              <a:rPr lang="pl-PL" dirty="0"/>
              <a:t> pod opieką Pani Klaudii i Pani Kasi. Mieliśmy okazję zobaczyć teatr z czasów Rzymskich, </a:t>
            </a:r>
            <a:r>
              <a:rPr lang="pl-PL" dirty="0" err="1"/>
              <a:t>Castelo</a:t>
            </a:r>
            <a:r>
              <a:rPr lang="pl-PL" dirty="0"/>
              <a:t> de </a:t>
            </a:r>
            <a:r>
              <a:rPr lang="pl-PL" dirty="0" err="1"/>
              <a:t>Tavira</a:t>
            </a:r>
            <a:r>
              <a:rPr lang="pl-PL" dirty="0"/>
              <a:t>, kościół a następnie odbyliśmy krótki rejs barką na plażę. Podczas czasu wolnego mogliśmy spróbować miejskich potraw a także spacerować po brzegach Portugalii.</a:t>
            </a:r>
          </a:p>
        </p:txBody>
      </p:sp>
      <p:pic>
        <p:nvPicPr>
          <p:cNvPr id="6" name="Obraz 5" descr="FE_POWER_poziom_pl-1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5" y="116632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014429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ownloads\IMG_20210918_192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Symbol zastępczy zawartości 2"/>
          <p:cNvSpPr>
            <a:spLocks noGrp="1"/>
          </p:cNvSpPr>
          <p:nvPr>
            <p:ph type="title"/>
          </p:nvPr>
        </p:nvSpPr>
        <p:spPr>
          <a:xfrm>
            <a:off x="571472" y="5572140"/>
            <a:ext cx="8229600" cy="1143000"/>
          </a:xfrm>
        </p:spPr>
        <p:txBody>
          <a:bodyPr>
            <a:noAutofit/>
          </a:bodyPr>
          <a:lstStyle/>
          <a:p>
            <a:pPr algn="ctr"/>
            <a:br>
              <a:rPr lang="pl-PL" sz="4000" dirty="0"/>
            </a:br>
            <a:r>
              <a:rPr lang="pl-PL" sz="4000" b="1" dirty="0">
                <a:solidFill>
                  <a:schemeClr val="tx1"/>
                </a:solidFill>
              </a:rPr>
              <a:t>Projekt</a:t>
            </a:r>
            <a:br>
              <a:rPr lang="pl-PL" sz="4000" dirty="0">
                <a:solidFill>
                  <a:schemeClr val="tx1"/>
                </a:solidFill>
              </a:rPr>
            </a:br>
            <a:r>
              <a:rPr lang="pl-PL" sz="4000" dirty="0">
                <a:solidFill>
                  <a:schemeClr val="tx1"/>
                </a:solidFill>
              </a:rPr>
              <a:t>,, Sandomierski Ekonomik zdobywa mobilności zawodowe w Hiszpanii" w ramach projektu ,,Międzynarodowa Mobilność Edukacyjna uczniów i absolwentów oraz kadry kształcenia zawodowego" realizowanego ze środków POWER ma zasadach programu Erasmus + sektor kształcenia i szkolenia zawodowego.’’</a:t>
            </a:r>
          </a:p>
        </p:txBody>
      </p:sp>
      <p:pic>
        <p:nvPicPr>
          <p:cNvPr id="7" name="Obraz 6" descr="FE_POWER_poziom_pl-1_rg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34" y="116632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ownloads\tavi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928670"/>
            <a:ext cx="390527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PC\Downloads\tavir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786190"/>
            <a:ext cx="390527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PC\Downloads\tavir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00108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FE_POWER_poziom_pl-1_rgb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5" y="131688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48579"/>
      </p:ext>
    </p:extLst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ownloads\tavir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500174"/>
            <a:ext cx="2643206" cy="352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PC\Downloads\tavir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2500330" cy="333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PC\Downloads\tavira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00174"/>
            <a:ext cx="2718900" cy="362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FE_POWER_poziom_pl-1_rgb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5" y="188640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272848"/>
      </p:ext>
    </p:extLst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Odbyty staż w Hiszpanii pomógł nam rozwinąć umiejętności zdobyte jako technik informatyk. Dzięki niemu poznaliśmy uroki tego pięknego kraju oraz jego kulturę. Poprzez cenne doświadczenie jakie nabyliśmy, jesteśmy w stanie stwierdzić że firma w której pracowaliśmy nauczyła nas co to jest prawdziwa praca a dzięki naszym opiekunom i ich radom będziemy bardziej przygotowani do wyzwań związanych z naszym zawodem którego chcemy się podjąć.</a:t>
            </a:r>
          </a:p>
        </p:txBody>
      </p:sp>
      <p:pic>
        <p:nvPicPr>
          <p:cNvPr id="6" name="Obraz 5" descr="FE_POWER_poziom_pl-1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5" y="0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989317"/>
      </p:ext>
    </p:extLst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\Downloads\IMG_20211009_230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8850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PC\Downloads\IMG_20211010_001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785794"/>
            <a:ext cx="4768086" cy="357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5" y="68244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4643446"/>
            <a:ext cx="7772400" cy="1362456"/>
          </a:xfrm>
        </p:spPr>
        <p:txBody>
          <a:bodyPr/>
          <a:lstStyle/>
          <a:p>
            <a:pPr algn="ctr"/>
            <a:r>
              <a:rPr lang="pl-PL" dirty="0"/>
              <a:t>Prezentacja wykonana przez:</a:t>
            </a:r>
            <a:br>
              <a:rPr lang="pl-PL" dirty="0"/>
            </a:br>
            <a:r>
              <a:rPr lang="pl-PL" b="0" dirty="0"/>
              <a:t> Tomasz Nagórny </a:t>
            </a:r>
            <a:br>
              <a:rPr lang="pl-PL" b="0" dirty="0"/>
            </a:br>
            <a:r>
              <a:rPr lang="pl-PL" b="0" dirty="0"/>
              <a:t>Michał Dąbrowski </a:t>
            </a:r>
            <a:br>
              <a:rPr lang="pl-PL" b="0" dirty="0"/>
            </a:br>
            <a:r>
              <a:rPr lang="pl-PL" b="0" dirty="0"/>
              <a:t>Maciek Siudak</a:t>
            </a:r>
            <a:br>
              <a:rPr lang="pl-PL" b="0" dirty="0"/>
            </a:br>
            <a:endParaRPr lang="pl-PL" dirty="0"/>
          </a:p>
        </p:txBody>
      </p:sp>
      <p:pic>
        <p:nvPicPr>
          <p:cNvPr id="3" name="Obraz 2" descr="FE_POWER_poziom_pl-1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5" y="260648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ownloads\IMG_20210918_192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Początki…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 fontAlgn="base">
              <a:buNone/>
            </a:pPr>
            <a:r>
              <a:rPr lang="pl-PL" sz="2800" dirty="0"/>
              <a:t>  W dniu 18.09.2021 o godzinie 10:00 spod naszej szkoły wyjechaliśmy na lotnisko im. Jana Pawła II w Krakowie. Na lotnisku o godzinie 16:55 samolotem linii Ryanair wylecieliśmy do Sevilli. W Hiszpanii byliśmy o godzinie około 21:00 skąd pojechaliśmy busem do rezydencji znajdującego się na ul. Av. de Hytasa 55. O godzinie 22:00 w rezydencji spotkaliśmy się z koordynatorem z firmy Erasmus panią Kasia która pokrótce opowiedziała nam o pokojach oraz rozdała dokumenty.</a:t>
            </a:r>
          </a:p>
          <a:p>
            <a:pPr fontAlgn="base">
              <a:buNone/>
            </a:pPr>
            <a:br>
              <a:rPr lang="pl-PL" sz="2800" dirty="0"/>
            </a:br>
            <a:endParaRPr lang="pl-PL" sz="2800" dirty="0"/>
          </a:p>
        </p:txBody>
      </p:sp>
      <p:pic>
        <p:nvPicPr>
          <p:cNvPr id="7" name="Obraz 6" descr="FE_POWER_poziom_pl-1_rg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2" y="170688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ownloads\242441754_297991855465315_421509350458722833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571998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Następnego dnia o godzinie 14:00 została zorganizowana wycieczka do centrum Sevilli. Pani Kasia oprowadzała nas po Placu Hiszpańskim i jego okolicach. </a:t>
            </a:r>
          </a:p>
        </p:txBody>
      </p:sp>
      <p:pic>
        <p:nvPicPr>
          <p:cNvPr id="5123" name="Picture 3" descr="C:\Users\PC\Downloads\242286896_297991932131974_529348515617428895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3857652" cy="289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5" y="-28295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Rozpoczęcie praktyk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 W poniedziałek każdy z naszej trójki został oprowadzony przez swojego przewodnika po swoich miejscach praktyk.  </a:t>
            </a:r>
          </a:p>
        </p:txBody>
      </p:sp>
      <p:pic>
        <p:nvPicPr>
          <p:cNvPr id="6" name="Obraz 5" descr="FE_POWER_poziom_pl-1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2" y="16417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ownloads\20210927_104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642918"/>
            <a:ext cx="409337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Miejsca praktyk </a:t>
            </a:r>
          </a:p>
        </p:txBody>
      </p:sp>
      <p:pic>
        <p:nvPicPr>
          <p:cNvPr id="6" name="Picture 2" descr="C:\Users\PC\Downloads\1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2369685" cy="3036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643314"/>
            <a:ext cx="335694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FE_POWER_poziom_pl-1_rgb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6" y="-74632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Tomasz Nagórny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Swój staż odbywałem w firmie App Informática na ul.</a:t>
            </a:r>
            <a:r>
              <a:rPr lang="es-ES" dirty="0"/>
              <a:t> </a:t>
            </a:r>
            <a:endParaRPr lang="pl-PL" dirty="0"/>
          </a:p>
          <a:p>
            <a:pPr algn="ctr">
              <a:buNone/>
            </a:pPr>
            <a:r>
              <a:rPr lang="es-ES" dirty="0"/>
              <a:t>C. Amador de los Ríos, 16, 41003 Sevilla, Hiszpania</a:t>
            </a:r>
            <a:r>
              <a:rPr lang="pl-PL" dirty="0"/>
              <a:t>.</a:t>
            </a:r>
          </a:p>
          <a:p>
            <a:pPr algn="ctr">
              <a:buNone/>
            </a:pPr>
            <a:r>
              <a:rPr lang="pl-PL" dirty="0"/>
              <a:t>App Informática to sklep połączony z serwisem komputerowym. </a:t>
            </a:r>
          </a:p>
          <a:p>
            <a:pPr algn="ctr">
              <a:buNone/>
            </a:pPr>
            <a:r>
              <a:rPr lang="pl-PL" dirty="0"/>
              <a:t>      Moim opiekunem praktyk był</a:t>
            </a:r>
          </a:p>
          <a:p>
            <a:pPr algn="ctr">
              <a:buNone/>
            </a:pPr>
            <a:r>
              <a:rPr lang="pl-PL" dirty="0"/>
              <a:t>       Alfonso Jose Cabrera Guerrero.</a:t>
            </a:r>
          </a:p>
          <a:p>
            <a:pPr algn="ctr">
              <a:buNone/>
            </a:pPr>
            <a:r>
              <a:rPr lang="pl-PL" dirty="0"/>
              <a:t>       Był bardzo pomocny ale tez</a:t>
            </a:r>
          </a:p>
          <a:p>
            <a:pPr algn="ctr">
              <a:buNone/>
            </a:pPr>
            <a:r>
              <a:rPr lang="pl-PL" dirty="0"/>
              <a:t>bardzo wymagający.</a:t>
            </a:r>
          </a:p>
          <a:p>
            <a:pPr algn="ctr">
              <a:buNone/>
            </a:pPr>
            <a:endParaRPr lang="pl-PL" dirty="0"/>
          </a:p>
        </p:txBody>
      </p:sp>
      <p:pic>
        <p:nvPicPr>
          <p:cNvPr id="1026" name="Picture 2" descr="C:\Users\PC\Downloads\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2369685" cy="3036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PC\Downloads\Snapchat-318800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500438"/>
            <a:ext cx="1577918" cy="301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2" y="139117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 praktyki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2800" dirty="0"/>
              <a:t>Podczas stażu zajmowałem się naprawą zepsutych komputerów, instalacją i reinstalacją systemów operacyjnych oraz usuwaniu wirusów komputerowych. </a:t>
            </a:r>
            <a:endParaRPr lang="pl-PL" dirty="0"/>
          </a:p>
        </p:txBody>
      </p:sp>
      <p:pic>
        <p:nvPicPr>
          <p:cNvPr id="2050" name="Picture 2" descr="C:\Users\PC\Desktop\IMG_20210930_111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571876"/>
            <a:ext cx="2540015" cy="315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PC\Downloads\Snapchat-1050366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307928"/>
            <a:ext cx="1785950" cy="341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2" y="53605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pl-PL" dirty="0"/>
              <a:t>Maciej Siudak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>
              <a:buNone/>
            </a:pPr>
            <a:r>
              <a:rPr lang="pl-PL" dirty="0"/>
              <a:t>Swoje praktyki odbywałem w firmie </a:t>
            </a:r>
            <a:r>
              <a:rPr lang="pl-PL" dirty="0" err="1"/>
              <a:t>App</a:t>
            </a:r>
            <a:r>
              <a:rPr lang="pl-PL" dirty="0"/>
              <a:t> </a:t>
            </a:r>
            <a:r>
              <a:rPr lang="pl-PL" dirty="0" err="1"/>
              <a:t>Informatica</a:t>
            </a:r>
            <a:r>
              <a:rPr lang="pl-PL" dirty="0"/>
              <a:t> na ul. </a:t>
            </a:r>
            <a:r>
              <a:rPr lang="pl-PL" dirty="0" err="1"/>
              <a:t>Calle</a:t>
            </a:r>
            <a:r>
              <a:rPr lang="pl-PL" dirty="0"/>
              <a:t> Sanchez </a:t>
            </a:r>
            <a:r>
              <a:rPr lang="pl-PL" dirty="0" err="1"/>
              <a:t>Perrier</a:t>
            </a:r>
            <a:r>
              <a:rPr lang="pl-PL" dirty="0"/>
              <a:t> 4.</a:t>
            </a:r>
          </a:p>
          <a:p>
            <a:pPr algn="ctr" fontAlgn="base">
              <a:buNone/>
            </a:pPr>
            <a:r>
              <a:rPr lang="pl-PL" dirty="0"/>
              <a:t>Moim opiekunem był Pedro Grana Jimenez ,z którym bardzo dobrze się dogadywałem. Dzięki jego pomocy nabrałem dużo doświadczenia.</a:t>
            </a:r>
          </a:p>
          <a:p>
            <a:pPr>
              <a:buNone/>
            </a:pPr>
            <a:br>
              <a:rPr lang="pl-PL" dirty="0"/>
            </a:br>
            <a:endParaRPr lang="pl-PL" dirty="0"/>
          </a:p>
        </p:txBody>
      </p:sp>
      <p:pic>
        <p:nvPicPr>
          <p:cNvPr id="3074" name="Picture 2" descr="C:\Users\PC\Downloads\20210927_104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286256"/>
            <a:ext cx="334912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PC\Downloads\20210921_105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3087082" cy="231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FE_POWER_poziom_pl-1_rgb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4" y="98301"/>
            <a:ext cx="8910675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</TotalTime>
  <Words>534</Words>
  <Application>Microsoft Office PowerPoint</Application>
  <PresentationFormat>Pokaz na ekranie (4:3)</PresentationFormat>
  <Paragraphs>39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Przepływ</vt:lpstr>
      <vt:lpstr>Nasz Zagraniczny Staż  w Sevilli (Hiszpania)</vt:lpstr>
      <vt:lpstr> Projekt ,, Sandomierski Ekonomik zdobywa mobilności zawodowe w Hiszpanii" w ramach projektu ,,Międzynarodowa Mobilność Edukacyjna uczniów i absolwentów oraz kadry kształcenia zawodowego" realizowanego ze środków POWER ma zasadach programu Erasmus + sektor kształcenia i szkolenia zawodowego.’’</vt:lpstr>
      <vt:lpstr>Początki…</vt:lpstr>
      <vt:lpstr>Prezentacja programu PowerPoint</vt:lpstr>
      <vt:lpstr>Rozpoczęcie praktyk</vt:lpstr>
      <vt:lpstr>Miejsca praktyk </vt:lpstr>
      <vt:lpstr>Tomasz Nagórny </vt:lpstr>
      <vt:lpstr>Moje praktyki</vt:lpstr>
      <vt:lpstr>Maciej Siudak  </vt:lpstr>
      <vt:lpstr>Moje praktyki</vt:lpstr>
      <vt:lpstr>  Michał Dąbrowski   </vt:lpstr>
      <vt:lpstr>Moje praktyki</vt:lpstr>
      <vt:lpstr>Czas wolny</vt:lpstr>
      <vt:lpstr>Prezentacja programu PowerPoint</vt:lpstr>
      <vt:lpstr>Prezentacja programu PowerPoint</vt:lpstr>
      <vt:lpstr>Wycieczka do Cadiz</vt:lpstr>
      <vt:lpstr>Prezentacja programu PowerPoint</vt:lpstr>
      <vt:lpstr>Prezentacja programu PowerPoint</vt:lpstr>
      <vt:lpstr>Wycieczka do Taviry</vt:lpstr>
      <vt:lpstr>Prezentacja programu PowerPoint</vt:lpstr>
      <vt:lpstr>Prezentacja programu PowerPoint</vt:lpstr>
      <vt:lpstr>Podsumowanie</vt:lpstr>
      <vt:lpstr>Prezentacja programu PowerPoint</vt:lpstr>
      <vt:lpstr>Prezentacja wykonana przez:  Tomasz Nagórny  Michał Dąbrowski  Maciek Siudak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 Zagraniczny Staż  w Sevilli (Hiszpania)</dc:title>
  <dc:creator>PC</dc:creator>
  <cp:lastModifiedBy>Ja</cp:lastModifiedBy>
  <cp:revision>29</cp:revision>
  <dcterms:created xsi:type="dcterms:W3CDTF">2021-10-16T15:13:44Z</dcterms:created>
  <dcterms:modified xsi:type="dcterms:W3CDTF">2022-07-01T21:56:40Z</dcterms:modified>
</cp:coreProperties>
</file>