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dyktanda.pl/asiunia-joanna-papuzinska-czas-i-miejsce-akcji-2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3356992"/>
            <a:ext cx="7772400" cy="1037977"/>
          </a:xfrm>
        </p:spPr>
        <p:txBody>
          <a:bodyPr/>
          <a:lstStyle/>
          <a:p>
            <a:r>
              <a:rPr lang="pl-PL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Joanna Papuzińska</a:t>
            </a:r>
            <a:endParaRPr lang="pl-PL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71600" y="4509120"/>
            <a:ext cx="7448872" cy="2090464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FFFF00"/>
                </a:solidFill>
              </a:rPr>
              <a:t>„… nie wiadomo wcale co cię w życiu jeszcze czeka,</a:t>
            </a:r>
          </a:p>
          <a:p>
            <a:r>
              <a:rPr lang="pl-PL" dirty="0" smtClean="0">
                <a:solidFill>
                  <a:srgbClr val="FFFF00"/>
                </a:solidFill>
              </a:rPr>
              <a:t>może właśnie ty wyrośniesz na wielkiego CZŁOWIEKA?”</a:t>
            </a:r>
          </a:p>
          <a:p>
            <a:r>
              <a:rPr lang="pl-PL" sz="2400" dirty="0" smtClean="0">
                <a:solidFill>
                  <a:srgbClr val="FFFF00"/>
                </a:solidFill>
              </a:rPr>
              <a:t>                                               Ewa Szelburg-Zarembina</a:t>
            </a:r>
            <a:r>
              <a:rPr lang="pl-PL" dirty="0" smtClean="0">
                <a:solidFill>
                  <a:srgbClr val="FFFF00"/>
                </a:solidFill>
              </a:rPr>
              <a:t> </a:t>
            </a:r>
          </a:p>
          <a:p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Pracownik\Desktop\57baa1bde818604c620ab28b1ce56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48680"/>
            <a:ext cx="5184576" cy="291798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racownik\Desktop\pobra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19895"/>
            <a:ext cx="2088232" cy="31494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123" name="Picture 3" descr="C:\Users\Pracownik\Desktop\pobran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698" y="908720"/>
            <a:ext cx="2359150" cy="23591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124" name="Picture 4" descr="C:\Users\Pracownik\Desktop\pobrane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929986"/>
            <a:ext cx="1872208" cy="28236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125" name="Picture 5" descr="C:\Users\Pracownik\Desktop\pobrane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893392"/>
            <a:ext cx="1944216" cy="29322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126" name="Picture 6" descr="C:\Users\Pracownik\Desktop\images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149080"/>
            <a:ext cx="2376264" cy="23868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5127" name="Picture 7" descr="C:\Users\Pracownik\Desktop\images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252631"/>
            <a:ext cx="2376264" cy="234472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79512" y="980728"/>
            <a:ext cx="4464496" cy="5374197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Historia małej Asiuni, dla której wojna zaczęła się tuż po jej piątych urodzinach, gdy pewnej nocy znikła mama i cały dom. Trzeba było iść spać do cudzego domu, gdzie zamiast mamy była obca pani, obce meble i trzeba było pić mleko z cudzego kubeczka, zamiast z tego co zawsze. Asiunia bardzo uważnie obserwuje świat i stara się jak najwięcej zrozumieć, choć przecież dla tak małej dziewczynki jest to strasznie trudne.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1" y="1052736"/>
            <a:ext cx="3841177" cy="54006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>
          <a:xfrm>
            <a:off x="179512" y="692696"/>
            <a:ext cx="4680520" cy="5976664"/>
          </a:xfrm>
        </p:spPr>
        <p:txBody>
          <a:bodyPr>
            <a:normAutofit fontScale="62500" lnSpcReduction="20000"/>
          </a:bodyPr>
          <a:lstStyle/>
          <a:p>
            <a:endParaRPr lang="pl-PL" dirty="0" smtClean="0">
              <a:hlinkClick r:id="rId2"/>
            </a:endParaRPr>
          </a:p>
          <a:p>
            <a:endParaRPr lang="pl-PL" dirty="0" smtClean="0">
              <a:hlinkClick r:id="rId2"/>
            </a:endParaRPr>
          </a:p>
          <a:p>
            <a:r>
              <a:rPr lang="pl-PL" dirty="0" smtClean="0">
                <a:hlinkClick r:id="rId2"/>
              </a:rPr>
              <a:t>Asiunia</a:t>
            </a:r>
            <a:r>
              <a:rPr lang="pl-PL" dirty="0" smtClean="0"/>
              <a:t>, która mieszka wraz z całą swoją rodziną w Warszawie na ul. Mątwickiej. Jak zaczęła się wojna Asiunia obchodziła akurat swoje piąte </a:t>
            </a:r>
            <a:r>
              <a:rPr lang="pl-PL" dirty="0" smtClean="0"/>
              <a:t>urodziny.Była </a:t>
            </a:r>
            <a:r>
              <a:rPr lang="pl-PL" dirty="0" smtClean="0"/>
              <a:t>bardzo pogodną i posłuszną dziewczynką. Miała bardzo dużą i kochającą się rodzinę. Bardzo lubiła bawić się ze swoim rodzeństwem. Pewnego dnia wybuchła wojna i żołnierze zabrali jej mamę a jej całe rodzeństwo zostało rozdzielone i każdy trafił do innej rodziny. </a:t>
            </a:r>
            <a:endParaRPr lang="pl-PL" dirty="0" smtClean="0"/>
          </a:p>
          <a:p>
            <a:r>
              <a:rPr lang="pl-PL" dirty="0" smtClean="0"/>
              <a:t>Asia </a:t>
            </a:r>
            <a:r>
              <a:rPr lang="pl-PL" dirty="0" smtClean="0"/>
              <a:t>była jeszcze zbyt mała i nie zdawała sobie sprawy z tego, czym jest </a:t>
            </a:r>
            <a:r>
              <a:rPr lang="pl-PL" dirty="0" smtClean="0"/>
              <a:t>wojna.Front</a:t>
            </a:r>
            <a:r>
              <a:rPr lang="pl-PL" dirty="0" smtClean="0"/>
              <a:t> wyobrażała sobie jako wielkiego olbrzyma, który chodzi i niszczy domy</a:t>
            </a:r>
            <a:r>
              <a:rPr lang="pl-PL" dirty="0" smtClean="0"/>
              <a:t>.</a:t>
            </a:r>
          </a:p>
          <a:p>
            <a:r>
              <a:rPr lang="pl-PL" dirty="0" smtClean="0"/>
              <a:t> </a:t>
            </a:r>
            <a:r>
              <a:rPr lang="pl-PL" dirty="0" smtClean="0"/>
              <a:t>Dziewczynka najpierw trafiła do domu gdzie mieszkały trzy kobiety i mała Elka. </a:t>
            </a:r>
            <a:endParaRPr lang="pl-PL" dirty="0" smtClean="0"/>
          </a:p>
          <a:p>
            <a:r>
              <a:rPr lang="pl-PL" dirty="0" smtClean="0"/>
              <a:t>Chodziła </a:t>
            </a:r>
            <a:r>
              <a:rPr lang="pl-PL" dirty="0" smtClean="0"/>
              <a:t>też do przedszkola co dawało jej trochę radości w tym trudnym dla niej czasie</a:t>
            </a:r>
            <a:r>
              <a:rPr lang="pl-PL" dirty="0" smtClean="0"/>
              <a:t>.</a:t>
            </a:r>
          </a:p>
          <a:p>
            <a:r>
              <a:rPr lang="pl-PL" dirty="0" smtClean="0"/>
              <a:t> </a:t>
            </a:r>
            <a:r>
              <a:rPr lang="pl-PL" dirty="0" smtClean="0"/>
              <a:t>Następnie trafiła do cioci Oli, którą nazwała Tygrysem, ponieważ świetnie się z nią dogadywała i bawiła. </a:t>
            </a:r>
            <a:endParaRPr lang="pl-PL" dirty="0" smtClean="0"/>
          </a:p>
          <a:p>
            <a:r>
              <a:rPr lang="pl-PL" dirty="0" smtClean="0"/>
              <a:t>Potem </a:t>
            </a:r>
            <a:r>
              <a:rPr lang="pl-PL" dirty="0" smtClean="0"/>
              <a:t>trafiła już do swojej babci Tosi, u której spotkała się ze swoim całym rodzeństwem, za którym tak bardzo tęskniła.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79" y="1052736"/>
            <a:ext cx="3604147" cy="51845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Babcia Asiuni miała na </a:t>
            </a:r>
            <a:r>
              <a:rPr lang="pl-PL" dirty="0" smtClean="0"/>
              <a:t>imięTosia</a:t>
            </a:r>
            <a:r>
              <a:rPr lang="pl-PL" dirty="0" smtClean="0"/>
              <a:t>. Zaopiekowała się cała gromadką wnuków. Była bardzo zaradna, potrafiła wyczarować coś z niczego, zawsze służyła dobrą radą. Była </a:t>
            </a:r>
            <a:r>
              <a:rPr lang="pl-PL" dirty="0" smtClean="0"/>
              <a:t>skromną </a:t>
            </a:r>
            <a:r>
              <a:rPr lang="pl-PL" dirty="0" smtClean="0"/>
              <a:t>kobietą, dbała o swoje wnuki, chociaż twierdziła, że to oni dbają o nią.</a:t>
            </a: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08720"/>
            <a:ext cx="4038600" cy="365553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158173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Ciocia Ola była kobieta o wielkim sercu. W czasie wojny narażała swoje </a:t>
            </a:r>
            <a:r>
              <a:rPr lang="pl-PL" dirty="0" smtClean="0"/>
              <a:t>życie</a:t>
            </a:r>
            <a:r>
              <a:rPr lang="pl-PL" dirty="0" smtClean="0"/>
              <a:t> i opiekowała się ponad setką porzuconych lub osieroconych </a:t>
            </a:r>
            <a:r>
              <a:rPr lang="pl-PL" dirty="0" smtClean="0"/>
              <a:t>dzieci. </a:t>
            </a:r>
            <a:r>
              <a:rPr lang="pl-PL" dirty="0" smtClean="0"/>
              <a:t>Była bardzo wesoła i zaradna, zawsze potrafiła znaleźć wyjście z każdej nawet trudnej sytuacji. Gdy u babci Asiuni nie mieli już pożywienia to w pomysłowy sposób im go dostarczyła.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845520"/>
            <a:ext cx="3828924" cy="550924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4608512" cy="5302189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Rodzeństwo Asiuni: Marek, Przemek, Krzysztof, Tomek oraz Ewa i Danka. Bracia Asiuni byli harcerzami, często narażali swoje </a:t>
            </a:r>
            <a:r>
              <a:rPr lang="pl-PL" dirty="0" smtClean="0"/>
              <a:t>zdrowie</a:t>
            </a:r>
            <a:r>
              <a:rPr lang="pl-PL" dirty="0" smtClean="0"/>
              <a:t> sprzedając różne rzeczy, aby zarobić na jedzenie i pomóc babci wychowywać swoje rodzeństwo. Byli bardzo odważni i chcieli walczyć w Powstaniu Warszawskim, tak jak przysięgali w harcerstwie. Z siostrami dziewczynka lubiła się bawić w sklep.</a:t>
            </a:r>
            <a:endParaRPr lang="pl-P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692" y="980728"/>
            <a:ext cx="3863905" cy="554461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Zapraszam do szkolnej biblioteki</a:t>
            </a:r>
            <a:endParaRPr lang="pl-PL" b="1" dirty="0">
              <a:solidFill>
                <a:srgbClr val="C00000"/>
              </a:solidFill>
            </a:endParaRPr>
          </a:p>
        </p:txBody>
      </p:sp>
      <p:pic>
        <p:nvPicPr>
          <p:cNvPr id="7171" name="Picture 3" descr="C:\Users\Pracownik\Desktop\krynka71_13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8350797" cy="38692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665312"/>
            <a:ext cx="8064896" cy="6192688"/>
          </a:xfrm>
        </p:spPr>
        <p:txBody>
          <a:bodyPr>
            <a:normAutofit lnSpcReduction="10000"/>
          </a:bodyPr>
          <a:lstStyle/>
          <a:p>
            <a:endParaRPr lang="pl-PL" dirty="0" smtClean="0"/>
          </a:p>
          <a:p>
            <a:r>
              <a:rPr lang="pl-PL" dirty="0" smtClean="0"/>
              <a:t>Jest znaną </a:t>
            </a:r>
            <a:r>
              <a:rPr lang="pl-PL" dirty="0" smtClean="0">
                <a:solidFill>
                  <a:srgbClr val="C00000"/>
                </a:solidFill>
              </a:rPr>
              <a:t>autorką książek i wierszy dla dzieci</a:t>
            </a:r>
            <a:r>
              <a:rPr lang="pl-PL" dirty="0" smtClean="0"/>
              <a:t>, z których niektóre cieszą się kultową wręcz popularnością, takich jak „Nasza mama czarodziejka”, „</a:t>
            </a:r>
            <a:r>
              <a:rPr lang="pl-PL" dirty="0" err="1" smtClean="0"/>
              <a:t>Rokiś</a:t>
            </a:r>
            <a:r>
              <a:rPr lang="pl-PL" dirty="0" smtClean="0"/>
              <a:t>” czy „Czarna jama”, „</a:t>
            </a:r>
            <a:r>
              <a:rPr lang="pl-PL" dirty="0" err="1" smtClean="0"/>
              <a:t>Asiunia</a:t>
            </a:r>
            <a:r>
              <a:rPr lang="pl-PL" dirty="0" smtClean="0"/>
              <a:t>”, „</a:t>
            </a:r>
            <a:r>
              <a:rPr lang="pl-PL" dirty="0" err="1" smtClean="0"/>
              <a:t>Bajczary</a:t>
            </a:r>
            <a:r>
              <a:rPr lang="pl-PL" dirty="0" smtClean="0"/>
              <a:t> i </a:t>
            </a:r>
            <a:r>
              <a:rPr lang="pl-PL" dirty="0" err="1" smtClean="0"/>
              <a:t>czarbaje</a:t>
            </a:r>
            <a:r>
              <a:rPr lang="pl-PL" dirty="0" smtClean="0"/>
              <a:t>”.</a:t>
            </a:r>
          </a:p>
          <a:p>
            <a:r>
              <a:rPr lang="pl-PL" dirty="0" smtClean="0"/>
              <a:t>Napisała ponad </a:t>
            </a:r>
            <a:r>
              <a:rPr lang="pl-PL" dirty="0" smtClean="0">
                <a:solidFill>
                  <a:srgbClr val="C00000"/>
                </a:solidFill>
              </a:rPr>
              <a:t>90 książek </a:t>
            </a:r>
            <a:r>
              <a:rPr lang="pl-PL" dirty="0" smtClean="0"/>
              <a:t>które pojawiały się w kilku wydawnictwach </a:t>
            </a:r>
            <a:r>
              <a:rPr lang="pl-PL" i="1" dirty="0" smtClean="0"/>
              <a:t>Nasza Księgarnia</a:t>
            </a:r>
            <a:r>
              <a:rPr lang="pl-PL" dirty="0" smtClean="0"/>
              <a:t>, </a:t>
            </a:r>
            <a:r>
              <a:rPr lang="pl-PL" i="1" dirty="0" smtClean="0"/>
              <a:t>Mila</a:t>
            </a:r>
            <a:r>
              <a:rPr lang="pl-PL" dirty="0" smtClean="0"/>
              <a:t>, ale przede wszystkim w łódzkim wydawnictwie </a:t>
            </a:r>
            <a:r>
              <a:rPr lang="pl-PL" i="1" dirty="0" smtClean="0"/>
              <a:t>Literatura</a:t>
            </a:r>
            <a:r>
              <a:rPr lang="pl-PL" dirty="0" smtClean="0"/>
              <a:t>.</a:t>
            </a:r>
            <a:br>
              <a:rPr lang="pl-PL" dirty="0" smtClean="0"/>
            </a:br>
            <a:endParaRPr lang="pl-PL" dirty="0" smtClean="0"/>
          </a:p>
          <a:p>
            <a:r>
              <a:rPr lang="pl-PL" dirty="0" smtClean="0"/>
              <a:t>Była także inicjatorem powstania i redaktorem naczelnym miesięcznika </a:t>
            </a:r>
            <a:r>
              <a:rPr lang="pl-PL" dirty="0" smtClean="0">
                <a:solidFill>
                  <a:srgbClr val="C00000"/>
                </a:solidFill>
              </a:rPr>
              <a:t>„Guliwer” </a:t>
            </a:r>
          </a:p>
          <a:p>
            <a:pPr algn="ctr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Jest </a:t>
            </a:r>
            <a:r>
              <a:rPr lang="pl-PL" dirty="0" smtClean="0">
                <a:solidFill>
                  <a:srgbClr val="C00000"/>
                </a:solidFill>
              </a:rPr>
              <a:t>Damą Orderu Uśmiechu</a:t>
            </a:r>
          </a:p>
          <a:p>
            <a:pPr algn="ctr">
              <a:buNone/>
            </a:pPr>
            <a:r>
              <a:rPr lang="pl-PL" dirty="0" smtClean="0"/>
              <a:t> przyznawanego przez dzieci, który bardzo sobie ceni.</a:t>
            </a:r>
            <a:endParaRPr lang="pl-PL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418058"/>
          </a:xfrm>
        </p:spPr>
        <p:txBody>
          <a:bodyPr>
            <a:noAutofit/>
          </a:bodyPr>
          <a:lstStyle/>
          <a:p>
            <a:r>
              <a:rPr lang="pl-PL" sz="4000" b="1" dirty="0" smtClean="0">
                <a:solidFill>
                  <a:srgbClr val="C00000"/>
                </a:solidFill>
              </a:rPr>
              <a:t>Wybrane utwory:</a:t>
            </a:r>
            <a:endParaRPr lang="pl-PL" sz="4000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241376"/>
            <a:ext cx="8229600" cy="561662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/>
              <a:t>    • „A gdzie ja się, </a:t>
            </a:r>
            <a:r>
              <a:rPr lang="pl-PL" dirty="0" err="1" smtClean="0"/>
              <a:t>biedniuteńki</a:t>
            </a:r>
            <a:r>
              <a:rPr lang="pl-PL" dirty="0" smtClean="0"/>
              <a:t> podzieję” </a:t>
            </a:r>
            <a:br>
              <a:rPr lang="pl-PL" dirty="0" smtClean="0"/>
            </a:br>
            <a:r>
              <a:rPr lang="pl-PL" dirty="0" smtClean="0"/>
              <a:t>• „Agnieszka opowiada bajkę”, </a:t>
            </a:r>
            <a:br>
              <a:rPr lang="pl-PL" dirty="0" smtClean="0"/>
            </a:br>
            <a:r>
              <a:rPr lang="pl-PL" dirty="0" smtClean="0"/>
              <a:t>• „Bajka o smoku </a:t>
            </a:r>
            <a:r>
              <a:rPr lang="pl-PL" dirty="0" err="1" smtClean="0"/>
              <a:t>niewawelskim</a:t>
            </a:r>
            <a:r>
              <a:rPr lang="pl-PL" dirty="0" smtClean="0"/>
              <a:t>”, </a:t>
            </a:r>
            <a:br>
              <a:rPr lang="pl-PL" dirty="0" smtClean="0"/>
            </a:br>
            <a:r>
              <a:rPr lang="pl-PL" dirty="0" smtClean="0"/>
              <a:t>• „Czarna jama”, </a:t>
            </a:r>
            <a:br>
              <a:rPr lang="pl-PL" dirty="0" smtClean="0"/>
            </a:br>
            <a:r>
              <a:rPr lang="pl-PL" dirty="0" smtClean="0"/>
              <a:t>• „Czarna łapa. Opowieść kolonijna”, </a:t>
            </a:r>
            <a:br>
              <a:rPr lang="pl-PL" dirty="0" smtClean="0"/>
            </a:br>
            <a:r>
              <a:rPr lang="pl-PL" dirty="0" smtClean="0"/>
              <a:t>• „Darowane kreski”, </a:t>
            </a:r>
            <a:br>
              <a:rPr lang="pl-PL" dirty="0" smtClean="0"/>
            </a:br>
            <a:r>
              <a:rPr lang="pl-PL" dirty="0" smtClean="0"/>
              <a:t>• „Jesienna przygoda”, </a:t>
            </a:r>
            <a:br>
              <a:rPr lang="pl-PL" dirty="0" smtClean="0"/>
            </a:br>
            <a:r>
              <a:rPr lang="pl-PL" dirty="0" smtClean="0"/>
              <a:t>• „Nasza mama czarodziejka”, </a:t>
            </a:r>
            <a:br>
              <a:rPr lang="pl-PL" dirty="0" smtClean="0"/>
            </a:br>
            <a:r>
              <a:rPr lang="pl-PL" dirty="0" smtClean="0"/>
              <a:t>• „Placek zgody i pogody”, </a:t>
            </a:r>
            <a:br>
              <a:rPr lang="pl-PL" dirty="0" smtClean="0"/>
            </a:br>
            <a:r>
              <a:rPr lang="pl-PL" dirty="0" smtClean="0"/>
              <a:t>• „</a:t>
            </a:r>
            <a:r>
              <a:rPr lang="pl-PL" dirty="0" err="1" smtClean="0"/>
              <a:t>Rokiś</a:t>
            </a:r>
            <a:r>
              <a:rPr lang="pl-PL" dirty="0" smtClean="0"/>
              <a:t>”, </a:t>
            </a:r>
            <a:br>
              <a:rPr lang="pl-PL" dirty="0" smtClean="0"/>
            </a:br>
            <a:r>
              <a:rPr lang="pl-PL" dirty="0" smtClean="0"/>
              <a:t>• „Ściana zaczarowana”, </a:t>
            </a:r>
            <a:br>
              <a:rPr lang="pl-PL" dirty="0" smtClean="0"/>
            </a:br>
            <a:r>
              <a:rPr lang="pl-PL" dirty="0" smtClean="0"/>
              <a:t>• „Śpiące wierszyki”, </a:t>
            </a:r>
            <a:br>
              <a:rPr lang="pl-PL" dirty="0" smtClean="0"/>
            </a:br>
            <a:r>
              <a:rPr lang="pl-PL" dirty="0" smtClean="0"/>
              <a:t>• „Uśmiechnięta planeta”, </a:t>
            </a:r>
            <a:br>
              <a:rPr lang="pl-PL" dirty="0" smtClean="0"/>
            </a:br>
            <a:r>
              <a:rPr lang="pl-PL" dirty="0" smtClean="0"/>
              <a:t>• „Wędrowcy”, </a:t>
            </a:r>
            <a:br>
              <a:rPr lang="pl-PL" dirty="0" smtClean="0"/>
            </a:br>
            <a:r>
              <a:rPr lang="pl-PL" dirty="0" smtClean="0"/>
              <a:t>• „Wędrowne wierszyki”, 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C00000"/>
                </a:solidFill>
              </a:rPr>
              <a:t>Napisała 43 książki dla dzieci</a:t>
            </a:r>
            <a:endParaRPr lang="pl-PL" b="1" dirty="0">
              <a:solidFill>
                <a:srgbClr val="C00000"/>
              </a:solidFill>
            </a:endParaRPr>
          </a:p>
        </p:txBody>
      </p:sp>
      <p:pic>
        <p:nvPicPr>
          <p:cNvPr id="2051" name="Picture 3" descr="C:\Users\Pracownik\Desktop\189px-Papuzinska_Joan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19" y="1700808"/>
            <a:ext cx="3074475" cy="390409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Wojenne wspomnienia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3960440" cy="5289451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Szczególnie ważne w jej twórczości są wspomnienia z dzieciństwa spędzonego w okupowanej Warszawie, zawarte w utworze </a:t>
            </a:r>
            <a:r>
              <a:rPr lang="pl-PL" b="1" dirty="0" smtClean="0">
                <a:solidFill>
                  <a:srgbClr val="C00000"/>
                </a:solidFill>
              </a:rPr>
              <a:t>„Darowane kreski”</a:t>
            </a:r>
            <a:r>
              <a:rPr lang="pl-PL" dirty="0" smtClean="0"/>
              <a:t>. Zostały one wyróżnione Międzynarodową Nagrodą Literacką im. Janusza Korczaka.</a:t>
            </a:r>
          </a:p>
          <a:p>
            <a:r>
              <a:rPr lang="pl-PL" b="1" dirty="0" smtClean="0">
                <a:solidFill>
                  <a:srgbClr val="C00000"/>
                </a:solidFill>
              </a:rPr>
              <a:t>„</a:t>
            </a:r>
            <a:r>
              <a:rPr lang="pl-PL" b="1" dirty="0" err="1" smtClean="0">
                <a:solidFill>
                  <a:srgbClr val="C00000"/>
                </a:solidFill>
              </a:rPr>
              <a:t>Asiunia</a:t>
            </a:r>
            <a:r>
              <a:rPr lang="pl-PL" b="1" dirty="0" smtClean="0">
                <a:solidFill>
                  <a:srgbClr val="C00000"/>
                </a:solidFill>
              </a:rPr>
              <a:t>” </a:t>
            </a:r>
            <a:r>
              <a:rPr lang="pl-PL" dirty="0" smtClean="0"/>
              <a:t>wojenna autobiografia pisarki</a:t>
            </a:r>
          </a:p>
          <a:p>
            <a:endParaRPr lang="pl-PL" dirty="0"/>
          </a:p>
        </p:txBody>
      </p:sp>
      <p:pic>
        <p:nvPicPr>
          <p:cNvPr id="3074" name="Picture 2" descr="C:\Users\Pracownik\Desktop\97883767271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412776"/>
            <a:ext cx="2286000" cy="3429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075" name="Picture 3" descr="C:\Users\Pracownik\Desktop\9788376726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068960"/>
            <a:ext cx="2286000" cy="3429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Z rodzinnego albumu…</a:t>
            </a:r>
            <a:endParaRPr lang="pl-PL" b="1" dirty="0">
              <a:solidFill>
                <a:srgbClr val="C00000"/>
              </a:solidFill>
            </a:endParaRPr>
          </a:p>
        </p:txBody>
      </p:sp>
      <p:pic>
        <p:nvPicPr>
          <p:cNvPr id="4099" name="Picture 3" descr="C:\Users\Pracownik\Desktop\unnamed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286853" cy="49789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4098" name="Picture 2" descr="C:\Users\Pracownik\Desktop\unnam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628800"/>
            <a:ext cx="4215260" cy="48965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850106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C00000"/>
                </a:solidFill>
              </a:rPr>
              <a:t>Czytanie –rodzinna tradycja</a:t>
            </a:r>
            <a:endParaRPr lang="pl-PL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Pracownik\Desktop\unnamed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4683011" cy="4308003"/>
          </a:xfrm>
          <a:prstGeom prst="rect">
            <a:avLst/>
          </a:prstGeom>
          <a:noFill/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704" y="1700808"/>
            <a:ext cx="4388296" cy="4785395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pl-PL" dirty="0" smtClean="0"/>
              <a:t>„Nasz dom pełen był książek</a:t>
            </a:r>
          </a:p>
          <a:p>
            <a:pPr algn="ctr">
              <a:buNone/>
            </a:pPr>
            <a:r>
              <a:rPr lang="pl-PL" dirty="0" smtClean="0"/>
              <a:t> i piosenek. I z jednych i z drugich płynęły słowa, a ja słuchałam</a:t>
            </a:r>
          </a:p>
          <a:p>
            <a:pPr algn="ctr">
              <a:buNone/>
            </a:pPr>
            <a:r>
              <a:rPr lang="pl-PL" dirty="0" smtClean="0"/>
              <a:t> i z tego wszystkiego sama zaczynałam się bawić w słowa. </a:t>
            </a:r>
            <a:br>
              <a:rPr lang="pl-PL" dirty="0" smtClean="0"/>
            </a:br>
            <a:r>
              <a:rPr lang="pl-PL" dirty="0" smtClean="0"/>
              <a:t>Bo słowa, to były takie dobre zabawki, które zawsze miało się ze sobą i do ich noszenia niepotrzebne były ani kieszenie, ani żadne torebki. </a:t>
            </a:r>
            <a:br>
              <a:rPr lang="pl-PL" dirty="0" smtClean="0"/>
            </a:br>
            <a:r>
              <a:rPr lang="pl-PL" dirty="0" smtClean="0"/>
              <a:t>Słowa można było rozbierać </a:t>
            </a:r>
          </a:p>
          <a:p>
            <a:pPr algn="ctr">
              <a:buNone/>
            </a:pPr>
            <a:r>
              <a:rPr lang="pl-PL" dirty="0" smtClean="0"/>
              <a:t>i ubierać jak lalki, ustawiać </a:t>
            </a:r>
          </a:p>
          <a:p>
            <a:pPr algn="ctr">
              <a:buNone/>
            </a:pPr>
            <a:r>
              <a:rPr lang="pl-PL" dirty="0" smtClean="0"/>
              <a:t>i przestawiać jak klocki </a:t>
            </a:r>
          </a:p>
          <a:p>
            <a:pPr algn="ctr">
              <a:buNone/>
            </a:pPr>
            <a:r>
              <a:rPr lang="pl-PL" dirty="0" smtClean="0"/>
              <a:t>i tworzyć z nich różne budowle.”</a:t>
            </a:r>
            <a:endParaRPr lang="pl-PL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racownik\Desktop\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3888432" cy="52044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3074" name="Picture 2" descr="C:\Users\Pracownik\Desktop\joanna-papuzinska-600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556792"/>
            <a:ext cx="3810000" cy="3810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52128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C00000"/>
                </a:solidFill>
              </a:rPr>
              <a:t>Order Uśmiechu -2005r.</a:t>
            </a:r>
            <a:endParaRPr lang="pl-PL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Pracownik\Desktop\150px-Order_of_smi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76872"/>
            <a:ext cx="2088232" cy="361960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4099" name="Picture 3" descr="C:\Users\Pracownik\Desktop\db929422f5105e26e36e76ae887b02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2841155" cy="48257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23528" y="418654"/>
            <a:ext cx="8640960" cy="778098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 smtClean="0">
                <a:solidFill>
                  <a:srgbClr val="C00000"/>
                </a:solidFill>
              </a:rPr>
              <a:t>Ceremonia wręczania Orderu Uśmiechu</a:t>
            </a:r>
            <a:endParaRPr lang="pl-PL" sz="3600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pl-PL" dirty="0" smtClean="0">
                <a:latin typeface="Comic Sans MS" pitchFamily="66" charset="0"/>
              </a:rPr>
              <a:t>Order Uśmiechu jest wyjątkowym wyróżnieniem w skali światowej. Wymyśliły go dzieci w Polsce 45 lat temu. Postanowiły nagradzać orderem swoich dorosłych przyjaciół</a:t>
            </a:r>
          </a:p>
          <a:p>
            <a:pPr>
              <a:lnSpc>
                <a:spcPct val="120000"/>
              </a:lnSpc>
            </a:pPr>
            <a:r>
              <a:rPr lang="pl-PL" dirty="0" smtClean="0">
                <a:latin typeface="Comic Sans MS" pitchFamily="66" charset="0"/>
              </a:rPr>
              <a:t>Dekoracja odbywa się w szkołach, teatrach, domach kultury. </a:t>
            </a:r>
          </a:p>
          <a:p>
            <a:pPr>
              <a:lnSpc>
                <a:spcPct val="120000"/>
              </a:lnSpc>
            </a:pPr>
            <a:r>
              <a:rPr lang="pl-PL" dirty="0" smtClean="0">
                <a:latin typeface="Comic Sans MS" pitchFamily="66" charset="0"/>
              </a:rPr>
              <a:t>Ceremonię rozpoczyna Herold, trzykrotnie uderzając włócznią w podłogę i wołając: „Słuchajcie! Słuchajcie! Słuchajcie!”. Wtedy przedstawiciel Kapituły pyta: „Czy przybył tu (nazwisko nagradzanego)?”. Laureat odpowiada „Jestem”, po czym jest wprowadzany przez dzieci na scenę i staje przed przedstawicielem Kapituły. Ten, przypinając order, wypowiada formułę: „W imieniu dzieci Międzynarodowa Kapituła Orderu Uśmiechu postanowiła nadać Ci najsłoneczniejsze z odznaczeń”. Następnie uderzając różą w lewe ramię laureata mówi: „Pasuję Cię na Kawalera Orderu Uśmiechu i żądam, abyś na przekór wiatrom i burzom był zawsze pogodny i radość dzieciom przynosił”. Laureat odpowiada: „Przyrzekam być pogodnym i dzieciom radość przynosić”.</a:t>
            </a:r>
          </a:p>
          <a:p>
            <a:pPr>
              <a:lnSpc>
                <a:spcPct val="120000"/>
              </a:lnSpc>
            </a:pPr>
            <a:r>
              <a:rPr lang="pl-PL" dirty="0" smtClean="0">
                <a:latin typeface="Comic Sans MS" pitchFamily="66" charset="0"/>
              </a:rPr>
              <a:t>Wtedy podczaszy wnosi puchar i oznajmia: „W pucharze kwaśna cytryna. Sprawdzimy, jak sobie poczyna Kawaler Orderu Uśmiechu”. Laureat powinien wypić sok i uśmiechnąć się. </a:t>
            </a:r>
          </a:p>
          <a:p>
            <a:endParaRPr lang="pl-PL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</TotalTime>
  <Words>393</Words>
  <Application>Microsoft Office PowerPoint</Application>
  <PresentationFormat>Pokaz na ekranie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Przepływ</vt:lpstr>
      <vt:lpstr>Joanna Papuzińska</vt:lpstr>
      <vt:lpstr>Slajd 2</vt:lpstr>
      <vt:lpstr>Wybrane utwory:</vt:lpstr>
      <vt:lpstr>Wojenne wspomnienia</vt:lpstr>
      <vt:lpstr>Z rodzinnego albumu…</vt:lpstr>
      <vt:lpstr>Czytanie –rodzinna tradycja</vt:lpstr>
      <vt:lpstr>Slajd 7</vt:lpstr>
      <vt:lpstr>Order Uśmiechu -2005r.</vt:lpstr>
      <vt:lpstr>Ceremonia wręczania Orderu Uśmiechu</vt:lpstr>
      <vt:lpstr>Slajd 10</vt:lpstr>
      <vt:lpstr>Slajd 11</vt:lpstr>
      <vt:lpstr>Slajd 12</vt:lpstr>
      <vt:lpstr>Slajd 13</vt:lpstr>
      <vt:lpstr>Slajd 14</vt:lpstr>
      <vt:lpstr>Slajd 15</vt:lpstr>
      <vt:lpstr>Zapraszam do szkolnej biblioteki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Joanna Papuzińska</dc:title>
  <dc:creator>Biblioteka</dc:creator>
  <cp:lastModifiedBy>Biblioteka</cp:lastModifiedBy>
  <cp:revision>5</cp:revision>
  <dcterms:created xsi:type="dcterms:W3CDTF">2021-10-06T11:54:47Z</dcterms:created>
  <dcterms:modified xsi:type="dcterms:W3CDTF">2021-10-06T12:45:15Z</dcterms:modified>
</cp:coreProperties>
</file>