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50104B"/>
    <a:srgbClr val="F22C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9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D417E20-C3E6-4F16-ACE5-4C832D7336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C7CA602-2C58-4DE5-839E-E2A7CAFCE1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6BB67E0-161C-4828-8E3A-7C61E3C0E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3403-C4D9-4D28-AE26-214DA7C82C0F}" type="datetimeFigureOut">
              <a:rPr lang="pl-PL" smtClean="0"/>
              <a:t>2021-03-29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B1FE9E6-C8AA-413C-8F6E-914806580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C3D37FC-1FC8-4492-9F96-C583719EF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B62B-F06C-4344-A1B2-A1A50E0CB7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2940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50967D-23A7-45AA-9983-FED231FF0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D4297E3-295D-47FA-B16C-2F0C413BC6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D6EF179-4A38-449D-A3D2-D3E7A6A81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3403-C4D9-4D28-AE26-214DA7C82C0F}" type="datetimeFigureOut">
              <a:rPr lang="pl-PL" smtClean="0"/>
              <a:t>2021-03-29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44ABE09-F9A8-4C77-8C96-8FED8B32B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6EF9583-61D4-4696-8E5F-0921A9AC6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B62B-F06C-4344-A1B2-A1A50E0CB7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2780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39A039C8-347D-4631-8BDF-A72A3C5E78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88BDC8F-A05E-4F1B-953D-C5559E25E2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60CB6DB-6D5C-44A0-BED2-9F1B47EED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3403-C4D9-4D28-AE26-214DA7C82C0F}" type="datetimeFigureOut">
              <a:rPr lang="pl-PL" smtClean="0"/>
              <a:t>2021-03-29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8842788-8087-43CB-9281-AEBAB9989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6035E1D-8C67-4ED8-A7D5-133996039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B62B-F06C-4344-A1B2-A1A50E0CB7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7092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CA29C2-B4C9-4C02-A6DC-457BE6945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1E3C4C6-3ACA-4D89-9969-D58EB268A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49AB44B-1D9A-473D-948E-23876965E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3403-C4D9-4D28-AE26-214DA7C82C0F}" type="datetimeFigureOut">
              <a:rPr lang="pl-PL" smtClean="0"/>
              <a:t>2021-03-29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E9AF1F0-9FF4-4390-90D1-443714F74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C4DDA65-C1A3-495A-89C7-C82D7F903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B62B-F06C-4344-A1B2-A1A50E0CB7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8286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B8A27A-E095-4425-961D-23E8DFF03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1B58418-06D4-46D9-BE80-0A700E9997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FC1429D-32CC-437B-A3C5-0B579B09C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3403-C4D9-4D28-AE26-214DA7C82C0F}" type="datetimeFigureOut">
              <a:rPr lang="pl-PL" smtClean="0"/>
              <a:t>2021-03-29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5BBA2BA-1C4E-43CE-8B7D-126703CFC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1B58E3F-598D-44DF-B4F8-351493114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B62B-F06C-4344-A1B2-A1A50E0CB7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8361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3BFA6C-B51C-4A6E-9522-632DCD3F1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47AAAB3-0353-4FBE-B83A-7D3CF6B138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F7A8B94-75C6-4C68-B58B-0650211A16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37A7ADA-A76D-440C-9208-F20CEDEB3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3403-C4D9-4D28-AE26-214DA7C82C0F}" type="datetimeFigureOut">
              <a:rPr lang="pl-PL" smtClean="0"/>
              <a:t>2021-03-29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4972FC3-0896-46FA-81CA-27EEBD695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BEA038C-F976-49A1-BE46-07E966887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B62B-F06C-4344-A1B2-A1A50E0CB7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4650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532ECA-3296-489D-AC10-699527682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CE6ECE4-7600-4689-8C2B-B89DD3C24C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9CDC499-4855-473F-9DD0-8EBB61937F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49464F1-2D48-4D6B-84BD-2F4ABE46ED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EEC492A-1912-433A-836B-0AD41134BE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B72C4852-37A9-45B1-93C2-FDDEB4332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3403-C4D9-4D28-AE26-214DA7C82C0F}" type="datetimeFigureOut">
              <a:rPr lang="pl-PL" smtClean="0"/>
              <a:t>2021-03-29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233AC2B3-1F9E-40B2-B59B-15C0C5934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539D457C-BBAE-420B-940D-E4FA05475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B62B-F06C-4344-A1B2-A1A50E0CB7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387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52DDDF-AD6C-424B-8A7E-86753CD85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7CE41AF9-7152-4631-B942-86DC70E53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3403-C4D9-4D28-AE26-214DA7C82C0F}" type="datetimeFigureOut">
              <a:rPr lang="pl-PL" smtClean="0"/>
              <a:t>2021-03-29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E5C09D37-8630-4985-B502-9122063F5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ED4241EF-16CC-4B04-9CBF-7EE474D84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B62B-F06C-4344-A1B2-A1A50E0CB7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7229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D0412EB6-4947-4A6D-9C53-C21904825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3403-C4D9-4D28-AE26-214DA7C82C0F}" type="datetimeFigureOut">
              <a:rPr lang="pl-PL" smtClean="0"/>
              <a:t>2021-03-29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E60646C5-21BC-4B33-BA53-15F85676C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2CEF386-CBEF-47B4-A606-2AF42E43C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B62B-F06C-4344-A1B2-A1A50E0CB7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92307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DA0EE21-0205-4E60-9FDB-6E4B69C2F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1AD9829-6E6C-48EB-A265-FB1771D2F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E0E5D52-AFEE-40A6-BEE2-0B3624E3B5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4FFE976-A8A1-4E66-A0BE-8F0326B61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3403-C4D9-4D28-AE26-214DA7C82C0F}" type="datetimeFigureOut">
              <a:rPr lang="pl-PL" smtClean="0"/>
              <a:t>2021-03-29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3F7B056-1BA4-434B-986C-B25E0F9D5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F84B5C9-C514-43B7-889E-864C58449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B62B-F06C-4344-A1B2-A1A50E0CB7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9260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3B7148-E114-43ED-AE2E-2FFEEAD77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5F022060-C76A-4C00-8540-DC8E56CBB6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E95A3E3-DD09-4197-954D-E41109B3A5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D30B558-17DB-44E1-8E21-DF376190D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3403-C4D9-4D28-AE26-214DA7C82C0F}" type="datetimeFigureOut">
              <a:rPr lang="pl-PL" smtClean="0"/>
              <a:t>2021-03-29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6122908-6157-4FF5-B708-6145EA2BC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B347601-3A1E-4F90-A1DB-F8A747173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B62B-F06C-4344-A1B2-A1A50E0CB7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974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E7DF75D0-2B75-4E2D-9365-DFF6FA785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92043CE-F58F-4AFF-9F86-1A75CD10E6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7084276-FD90-4975-B114-96450060C8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C3403-C4D9-4D28-AE26-214DA7C82C0F}" type="datetimeFigureOut">
              <a:rPr lang="pl-PL" smtClean="0"/>
              <a:t>2021-03-29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506320C-6142-4613-AFD6-63B91F16AE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212FC41-786E-4A43-9C80-6E8ECD577D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2B62B-F06C-4344-A1B2-A1A50E0CB7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9010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A6F91248-4E6B-4C6F-B6D9-531FA69144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065077"/>
              </p:ext>
            </p:extLst>
          </p:nvPr>
        </p:nvGraphicFramePr>
        <p:xfrm>
          <a:off x="2663687" y="731520"/>
          <a:ext cx="7262190" cy="54174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6219">
                  <a:extLst>
                    <a:ext uri="{9D8B030D-6E8A-4147-A177-3AD203B41FA5}">
                      <a16:colId xmlns:a16="http://schemas.microsoft.com/office/drawing/2014/main" val="120655490"/>
                    </a:ext>
                  </a:extLst>
                </a:gridCol>
                <a:gridCol w="726219">
                  <a:extLst>
                    <a:ext uri="{9D8B030D-6E8A-4147-A177-3AD203B41FA5}">
                      <a16:colId xmlns:a16="http://schemas.microsoft.com/office/drawing/2014/main" val="2924466287"/>
                    </a:ext>
                  </a:extLst>
                </a:gridCol>
                <a:gridCol w="726219">
                  <a:extLst>
                    <a:ext uri="{9D8B030D-6E8A-4147-A177-3AD203B41FA5}">
                      <a16:colId xmlns:a16="http://schemas.microsoft.com/office/drawing/2014/main" val="2777799005"/>
                    </a:ext>
                  </a:extLst>
                </a:gridCol>
                <a:gridCol w="726219">
                  <a:extLst>
                    <a:ext uri="{9D8B030D-6E8A-4147-A177-3AD203B41FA5}">
                      <a16:colId xmlns:a16="http://schemas.microsoft.com/office/drawing/2014/main" val="2873138317"/>
                    </a:ext>
                  </a:extLst>
                </a:gridCol>
                <a:gridCol w="726219">
                  <a:extLst>
                    <a:ext uri="{9D8B030D-6E8A-4147-A177-3AD203B41FA5}">
                      <a16:colId xmlns:a16="http://schemas.microsoft.com/office/drawing/2014/main" val="1569189982"/>
                    </a:ext>
                  </a:extLst>
                </a:gridCol>
                <a:gridCol w="726219">
                  <a:extLst>
                    <a:ext uri="{9D8B030D-6E8A-4147-A177-3AD203B41FA5}">
                      <a16:colId xmlns:a16="http://schemas.microsoft.com/office/drawing/2014/main" val="2005000320"/>
                    </a:ext>
                  </a:extLst>
                </a:gridCol>
                <a:gridCol w="726219">
                  <a:extLst>
                    <a:ext uri="{9D8B030D-6E8A-4147-A177-3AD203B41FA5}">
                      <a16:colId xmlns:a16="http://schemas.microsoft.com/office/drawing/2014/main" val="360873839"/>
                    </a:ext>
                  </a:extLst>
                </a:gridCol>
                <a:gridCol w="726219">
                  <a:extLst>
                    <a:ext uri="{9D8B030D-6E8A-4147-A177-3AD203B41FA5}">
                      <a16:colId xmlns:a16="http://schemas.microsoft.com/office/drawing/2014/main" val="4054630662"/>
                    </a:ext>
                  </a:extLst>
                </a:gridCol>
                <a:gridCol w="726219">
                  <a:extLst>
                    <a:ext uri="{9D8B030D-6E8A-4147-A177-3AD203B41FA5}">
                      <a16:colId xmlns:a16="http://schemas.microsoft.com/office/drawing/2014/main" val="2430846838"/>
                    </a:ext>
                  </a:extLst>
                </a:gridCol>
                <a:gridCol w="726219">
                  <a:extLst>
                    <a:ext uri="{9D8B030D-6E8A-4147-A177-3AD203B41FA5}">
                      <a16:colId xmlns:a16="http://schemas.microsoft.com/office/drawing/2014/main" val="4289174835"/>
                    </a:ext>
                  </a:extLst>
                </a:gridCol>
              </a:tblGrid>
              <a:tr h="674867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rgbClr val="F22CC8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5705029"/>
                  </a:ext>
                </a:extLst>
              </a:tr>
              <a:tr h="677518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3861048"/>
                  </a:ext>
                </a:extLst>
              </a:tr>
              <a:tr h="677518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3618581"/>
                  </a:ext>
                </a:extLst>
              </a:tr>
              <a:tr h="677518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308647"/>
                  </a:ext>
                </a:extLst>
              </a:tr>
              <a:tr h="677518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4755372"/>
                  </a:ext>
                </a:extLst>
              </a:tr>
              <a:tr h="677518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0176721"/>
                  </a:ext>
                </a:extLst>
              </a:tr>
              <a:tr h="677518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0204560"/>
                  </a:ext>
                </a:extLst>
              </a:tr>
              <a:tr h="677518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512473"/>
                  </a:ext>
                </a:extLst>
              </a:tr>
            </a:tbl>
          </a:graphicData>
        </a:graphic>
      </p:graphicFrame>
      <p:pic>
        <p:nvPicPr>
          <p:cNvPr id="7" name="Picture 2" descr="▷ Zajączek wielkanocny: obrazki ruchome, animowane gify i animacje ‐ 100%  DARMO!">
            <a:extLst>
              <a:ext uri="{FF2B5EF4-FFF2-40B4-BE49-F238E27FC236}">
                <a16:creationId xmlns:a16="http://schemas.microsoft.com/office/drawing/2014/main" id="{DEAEC1C8-F9F9-4D83-8FF5-571F99D703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4971" y="4642338"/>
            <a:ext cx="1216852" cy="1704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Dookoła wielkanocnego jajka">
            <a:extLst>
              <a:ext uri="{FF2B5EF4-FFF2-40B4-BE49-F238E27FC236}">
                <a16:creationId xmlns:a16="http://schemas.microsoft.com/office/drawing/2014/main" id="{23608A09-8FCC-4944-A152-BF6D68C25E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766" y="3593372"/>
            <a:ext cx="422686" cy="468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Obraz 12">
            <a:extLst>
              <a:ext uri="{FF2B5EF4-FFF2-40B4-BE49-F238E27FC236}">
                <a16:creationId xmlns:a16="http://schemas.microsoft.com/office/drawing/2014/main" id="{FC32E5A8-8342-431F-91CD-9934FEC882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3030" y="742740"/>
            <a:ext cx="3548180" cy="1231499"/>
          </a:xfrm>
          <a:prstGeom prst="rect">
            <a:avLst/>
          </a:prstGeom>
        </p:spPr>
      </p:pic>
      <p:pic>
        <p:nvPicPr>
          <p:cNvPr id="16" name="Picture 4" descr="Grafika wektorowa Koszyczek wielkanocny, obrazy wektorowe, Koszyczek  wielkanocny ilustracje i kliparty">
            <a:extLst>
              <a:ext uri="{FF2B5EF4-FFF2-40B4-BE49-F238E27FC236}">
                <a16:creationId xmlns:a16="http://schemas.microsoft.com/office/drawing/2014/main" id="{1426F405-B092-42EF-B12F-74EDEEC95F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874" y="45748"/>
            <a:ext cx="1428364" cy="1393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4BE58F82-0541-42D7-BBEE-44BB2A0F152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61117" y="2201798"/>
            <a:ext cx="420660" cy="469433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61F9693-8BB0-4D8B-BD0D-BADC533F8DC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58730" y="2877250"/>
            <a:ext cx="420660" cy="469433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49557FD4-38AD-4F41-83D8-A8FFCA87718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58730" y="4192833"/>
            <a:ext cx="420660" cy="469433"/>
          </a:xfrm>
          <a:prstGeom prst="rect">
            <a:avLst/>
          </a:prstGeom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id="{F278E60C-341E-4563-8DE8-1B5B8194AF4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96277" y="3593372"/>
            <a:ext cx="420660" cy="469433"/>
          </a:xfrm>
          <a:prstGeom prst="rect">
            <a:avLst/>
          </a:prstGeom>
        </p:spPr>
      </p:pic>
      <p:sp>
        <p:nvSpPr>
          <p:cNvPr id="19" name="Strzałka: w górę 18">
            <a:extLst>
              <a:ext uri="{FF2B5EF4-FFF2-40B4-BE49-F238E27FC236}">
                <a16:creationId xmlns:a16="http://schemas.microsoft.com/office/drawing/2014/main" id="{CF9A62CF-74C7-49E0-916E-217ADDD8F293}"/>
              </a:ext>
            </a:extLst>
          </p:cNvPr>
          <p:cNvSpPr/>
          <p:nvPr/>
        </p:nvSpPr>
        <p:spPr>
          <a:xfrm>
            <a:off x="9466321" y="4257566"/>
            <a:ext cx="206328" cy="4047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pic>
        <p:nvPicPr>
          <p:cNvPr id="20" name="Obraz 19">
            <a:extLst>
              <a:ext uri="{FF2B5EF4-FFF2-40B4-BE49-F238E27FC236}">
                <a16:creationId xmlns:a16="http://schemas.microsoft.com/office/drawing/2014/main" id="{CE7DCF90-74F1-4344-80A5-398E44ACBC9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66321" y="4876988"/>
            <a:ext cx="206328" cy="42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86423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Panoramiczny</PresentationFormat>
  <Paragraphs>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</dc:creator>
  <cp:lastModifiedBy>Anna</cp:lastModifiedBy>
  <cp:revision>3</cp:revision>
  <dcterms:created xsi:type="dcterms:W3CDTF">2021-03-29T19:03:29Z</dcterms:created>
  <dcterms:modified xsi:type="dcterms:W3CDTF">2021-03-29T19:22:18Z</dcterms:modified>
</cp:coreProperties>
</file>